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79" r:id="rId13"/>
    <p:sldId id="277" r:id="rId14"/>
    <p:sldId id="276" r:id="rId15"/>
    <p:sldId id="280" r:id="rId16"/>
    <p:sldId id="270" r:id="rId17"/>
    <p:sldId id="281" r:id="rId18"/>
    <p:sldId id="275" r:id="rId19"/>
    <p:sldId id="282" r:id="rId20"/>
    <p:sldId id="271" r:id="rId21"/>
    <p:sldId id="273" r:id="rId22"/>
    <p:sldId id="274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6833A"/>
    <a:srgbClr val="81D6FB"/>
    <a:srgbClr val="FFFFFF"/>
    <a:srgbClr val="E8EFEC"/>
    <a:srgbClr val="FCF1D7"/>
    <a:srgbClr val="FE9B95"/>
    <a:srgbClr val="F6D24D"/>
    <a:srgbClr val="F4F3F7"/>
    <a:srgbClr val="F6AEAE"/>
    <a:srgbClr val="E1AFA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94B753E-FAA1-4B12-BA66-2592BBD37C3D}" v="362" dt="2021-11-01T06:05:51.07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8" d="100"/>
          <a:sy n="88" d="100"/>
        </p:scale>
        <p:origin x="-466" y="-77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8D99D-5B18-4116-8420-BC85EF7C4C1B}" type="datetimeFigureOut">
              <a:rPr lang="vi-VN" smtClean="0"/>
              <a:t>01/12/2021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B9BCA-FA5C-4602-AFE1-25D51D368570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2150591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8D99D-5B18-4116-8420-BC85EF7C4C1B}" type="datetimeFigureOut">
              <a:rPr lang="vi-VN" smtClean="0"/>
              <a:t>01/12/2021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B9BCA-FA5C-4602-AFE1-25D51D368570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7364589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8D99D-5B18-4116-8420-BC85EF7C4C1B}" type="datetimeFigureOut">
              <a:rPr lang="vi-VN" smtClean="0"/>
              <a:t>01/12/2021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B9BCA-FA5C-4602-AFE1-25D51D368570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399975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8D99D-5B18-4116-8420-BC85EF7C4C1B}" type="datetimeFigureOut">
              <a:rPr lang="vi-VN" smtClean="0"/>
              <a:t>01/12/2021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B9BCA-FA5C-4602-AFE1-25D51D368570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0966953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8D99D-5B18-4116-8420-BC85EF7C4C1B}" type="datetimeFigureOut">
              <a:rPr lang="vi-VN" smtClean="0"/>
              <a:t>01/12/2021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B9BCA-FA5C-4602-AFE1-25D51D368570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5322725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8D99D-5B18-4116-8420-BC85EF7C4C1B}" type="datetimeFigureOut">
              <a:rPr lang="vi-VN" smtClean="0"/>
              <a:t>01/12/2021</a:t>
            </a:fld>
            <a:endParaRPr lang="vi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B9BCA-FA5C-4602-AFE1-25D51D368570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365688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8D99D-5B18-4116-8420-BC85EF7C4C1B}" type="datetimeFigureOut">
              <a:rPr lang="vi-VN" smtClean="0"/>
              <a:t>01/12/2021</a:t>
            </a:fld>
            <a:endParaRPr lang="vi-V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B9BCA-FA5C-4602-AFE1-25D51D368570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2171683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8D99D-5B18-4116-8420-BC85EF7C4C1B}" type="datetimeFigureOut">
              <a:rPr lang="vi-VN" smtClean="0"/>
              <a:t>01/12/2021</a:t>
            </a:fld>
            <a:endParaRPr lang="vi-V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B9BCA-FA5C-4602-AFE1-25D51D368570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434555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8D99D-5B18-4116-8420-BC85EF7C4C1B}" type="datetimeFigureOut">
              <a:rPr lang="vi-VN" smtClean="0"/>
              <a:t>01/12/2021</a:t>
            </a:fld>
            <a:endParaRPr lang="vi-V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B9BCA-FA5C-4602-AFE1-25D51D368570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9459263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8D99D-5B18-4116-8420-BC85EF7C4C1B}" type="datetimeFigureOut">
              <a:rPr lang="vi-VN" smtClean="0"/>
              <a:t>01/12/2021</a:t>
            </a:fld>
            <a:endParaRPr lang="vi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B9BCA-FA5C-4602-AFE1-25D51D368570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7582775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8D99D-5B18-4116-8420-BC85EF7C4C1B}" type="datetimeFigureOut">
              <a:rPr lang="vi-VN" smtClean="0"/>
              <a:t>01/12/2021</a:t>
            </a:fld>
            <a:endParaRPr lang="vi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B9BCA-FA5C-4602-AFE1-25D51D368570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2026747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D8D99D-5B18-4116-8420-BC85EF7C4C1B}" type="datetimeFigureOut">
              <a:rPr lang="vi-VN" smtClean="0"/>
              <a:t>01/12/2021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AB9BCA-FA5C-4602-AFE1-25D51D368570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6388822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ình chữ nhật: Góc Tròn 1">
            <a:extLst>
              <a:ext uri="{FF2B5EF4-FFF2-40B4-BE49-F238E27FC236}">
                <a16:creationId xmlns="" xmlns:a16="http://schemas.microsoft.com/office/drawing/2014/main" id="{25A36524-9C93-4626-829C-9C45B990AD2C}"/>
              </a:ext>
            </a:extLst>
          </p:cNvPr>
          <p:cNvSpPr/>
          <p:nvPr/>
        </p:nvSpPr>
        <p:spPr>
          <a:xfrm>
            <a:off x="4263169" y="2977168"/>
            <a:ext cx="3540491" cy="1912563"/>
          </a:xfrm>
          <a:custGeom>
            <a:avLst/>
            <a:gdLst>
              <a:gd name="connsiteX0" fmla="*/ 0 w 7868771"/>
              <a:gd name="connsiteY0" fmla="*/ 243542 h 3558989"/>
              <a:gd name="connsiteX1" fmla="*/ 243542 w 7868771"/>
              <a:gd name="connsiteY1" fmla="*/ 0 h 3558989"/>
              <a:gd name="connsiteX2" fmla="*/ 7625229 w 7868771"/>
              <a:gd name="connsiteY2" fmla="*/ 0 h 3558989"/>
              <a:gd name="connsiteX3" fmla="*/ 7868771 w 7868771"/>
              <a:gd name="connsiteY3" fmla="*/ 243542 h 3558989"/>
              <a:gd name="connsiteX4" fmla="*/ 7868771 w 7868771"/>
              <a:gd name="connsiteY4" fmla="*/ 3315447 h 3558989"/>
              <a:gd name="connsiteX5" fmla="*/ 7625229 w 7868771"/>
              <a:gd name="connsiteY5" fmla="*/ 3558989 h 3558989"/>
              <a:gd name="connsiteX6" fmla="*/ 243542 w 7868771"/>
              <a:gd name="connsiteY6" fmla="*/ 3558989 h 3558989"/>
              <a:gd name="connsiteX7" fmla="*/ 0 w 7868771"/>
              <a:gd name="connsiteY7" fmla="*/ 3315447 h 3558989"/>
              <a:gd name="connsiteX8" fmla="*/ 0 w 7868771"/>
              <a:gd name="connsiteY8" fmla="*/ 243542 h 3558989"/>
              <a:gd name="connsiteX0" fmla="*/ 0 w 7868771"/>
              <a:gd name="connsiteY0" fmla="*/ 243542 h 3558989"/>
              <a:gd name="connsiteX1" fmla="*/ 485589 w 7868771"/>
              <a:gd name="connsiteY1" fmla="*/ 385482 h 3558989"/>
              <a:gd name="connsiteX2" fmla="*/ 7625229 w 7868771"/>
              <a:gd name="connsiteY2" fmla="*/ 0 h 3558989"/>
              <a:gd name="connsiteX3" fmla="*/ 7868771 w 7868771"/>
              <a:gd name="connsiteY3" fmla="*/ 243542 h 3558989"/>
              <a:gd name="connsiteX4" fmla="*/ 7868771 w 7868771"/>
              <a:gd name="connsiteY4" fmla="*/ 3315447 h 3558989"/>
              <a:gd name="connsiteX5" fmla="*/ 7625229 w 7868771"/>
              <a:gd name="connsiteY5" fmla="*/ 3558989 h 3558989"/>
              <a:gd name="connsiteX6" fmla="*/ 243542 w 7868771"/>
              <a:gd name="connsiteY6" fmla="*/ 3558989 h 3558989"/>
              <a:gd name="connsiteX7" fmla="*/ 0 w 7868771"/>
              <a:gd name="connsiteY7" fmla="*/ 3315447 h 3558989"/>
              <a:gd name="connsiteX8" fmla="*/ 0 w 7868771"/>
              <a:gd name="connsiteY8" fmla="*/ 243542 h 3558989"/>
              <a:gd name="connsiteX0" fmla="*/ 0 w 7868771"/>
              <a:gd name="connsiteY0" fmla="*/ 736601 h 4052048"/>
              <a:gd name="connsiteX1" fmla="*/ 225613 w 7868771"/>
              <a:gd name="connsiteY1" fmla="*/ 0 h 4052048"/>
              <a:gd name="connsiteX2" fmla="*/ 7625229 w 7868771"/>
              <a:gd name="connsiteY2" fmla="*/ 493059 h 4052048"/>
              <a:gd name="connsiteX3" fmla="*/ 7868771 w 7868771"/>
              <a:gd name="connsiteY3" fmla="*/ 736601 h 4052048"/>
              <a:gd name="connsiteX4" fmla="*/ 7868771 w 7868771"/>
              <a:gd name="connsiteY4" fmla="*/ 3808506 h 4052048"/>
              <a:gd name="connsiteX5" fmla="*/ 7625229 w 7868771"/>
              <a:gd name="connsiteY5" fmla="*/ 4052048 h 4052048"/>
              <a:gd name="connsiteX6" fmla="*/ 243542 w 7868771"/>
              <a:gd name="connsiteY6" fmla="*/ 4052048 h 4052048"/>
              <a:gd name="connsiteX7" fmla="*/ 0 w 7868771"/>
              <a:gd name="connsiteY7" fmla="*/ 3808506 h 4052048"/>
              <a:gd name="connsiteX8" fmla="*/ 0 w 7868771"/>
              <a:gd name="connsiteY8" fmla="*/ 736601 h 4052048"/>
              <a:gd name="connsiteX0" fmla="*/ 0 w 7868771"/>
              <a:gd name="connsiteY0" fmla="*/ 736601 h 4052048"/>
              <a:gd name="connsiteX1" fmla="*/ 225613 w 7868771"/>
              <a:gd name="connsiteY1" fmla="*/ 0 h 4052048"/>
              <a:gd name="connsiteX2" fmla="*/ 7625229 w 7868771"/>
              <a:gd name="connsiteY2" fmla="*/ 493059 h 4052048"/>
              <a:gd name="connsiteX3" fmla="*/ 7868771 w 7868771"/>
              <a:gd name="connsiteY3" fmla="*/ 736601 h 4052048"/>
              <a:gd name="connsiteX4" fmla="*/ 7868771 w 7868771"/>
              <a:gd name="connsiteY4" fmla="*/ 3808506 h 4052048"/>
              <a:gd name="connsiteX5" fmla="*/ 7625229 w 7868771"/>
              <a:gd name="connsiteY5" fmla="*/ 4052048 h 4052048"/>
              <a:gd name="connsiteX6" fmla="*/ 243542 w 7868771"/>
              <a:gd name="connsiteY6" fmla="*/ 4052048 h 4052048"/>
              <a:gd name="connsiteX7" fmla="*/ 0 w 7868771"/>
              <a:gd name="connsiteY7" fmla="*/ 3808506 h 4052048"/>
              <a:gd name="connsiteX8" fmla="*/ 0 w 7868771"/>
              <a:gd name="connsiteY8" fmla="*/ 736601 h 4052048"/>
              <a:gd name="connsiteX0" fmla="*/ 0 w 7868771"/>
              <a:gd name="connsiteY0" fmla="*/ 763495 h 4078942"/>
              <a:gd name="connsiteX1" fmla="*/ 225613 w 7868771"/>
              <a:gd name="connsiteY1" fmla="*/ 26894 h 4078942"/>
              <a:gd name="connsiteX2" fmla="*/ 7248711 w 7868771"/>
              <a:gd name="connsiteY2" fmla="*/ 0 h 4078942"/>
              <a:gd name="connsiteX3" fmla="*/ 7868771 w 7868771"/>
              <a:gd name="connsiteY3" fmla="*/ 763495 h 4078942"/>
              <a:gd name="connsiteX4" fmla="*/ 7868771 w 7868771"/>
              <a:gd name="connsiteY4" fmla="*/ 3835400 h 4078942"/>
              <a:gd name="connsiteX5" fmla="*/ 7625229 w 7868771"/>
              <a:gd name="connsiteY5" fmla="*/ 4078942 h 4078942"/>
              <a:gd name="connsiteX6" fmla="*/ 243542 w 7868771"/>
              <a:gd name="connsiteY6" fmla="*/ 4078942 h 4078942"/>
              <a:gd name="connsiteX7" fmla="*/ 0 w 7868771"/>
              <a:gd name="connsiteY7" fmla="*/ 3835400 h 4078942"/>
              <a:gd name="connsiteX8" fmla="*/ 0 w 7868771"/>
              <a:gd name="connsiteY8" fmla="*/ 763495 h 4078942"/>
              <a:gd name="connsiteX0" fmla="*/ 0 w 8684559"/>
              <a:gd name="connsiteY0" fmla="*/ 763495 h 4078942"/>
              <a:gd name="connsiteX1" fmla="*/ 225613 w 8684559"/>
              <a:gd name="connsiteY1" fmla="*/ 26894 h 4078942"/>
              <a:gd name="connsiteX2" fmla="*/ 7248711 w 8684559"/>
              <a:gd name="connsiteY2" fmla="*/ 0 h 4078942"/>
              <a:gd name="connsiteX3" fmla="*/ 8684559 w 8684559"/>
              <a:gd name="connsiteY3" fmla="*/ 485589 h 4078942"/>
              <a:gd name="connsiteX4" fmla="*/ 7868771 w 8684559"/>
              <a:gd name="connsiteY4" fmla="*/ 3835400 h 4078942"/>
              <a:gd name="connsiteX5" fmla="*/ 7625229 w 8684559"/>
              <a:gd name="connsiteY5" fmla="*/ 4078942 h 4078942"/>
              <a:gd name="connsiteX6" fmla="*/ 243542 w 8684559"/>
              <a:gd name="connsiteY6" fmla="*/ 4078942 h 4078942"/>
              <a:gd name="connsiteX7" fmla="*/ 0 w 8684559"/>
              <a:gd name="connsiteY7" fmla="*/ 3835400 h 4078942"/>
              <a:gd name="connsiteX8" fmla="*/ 0 w 8684559"/>
              <a:gd name="connsiteY8" fmla="*/ 763495 h 4078942"/>
              <a:gd name="connsiteX0" fmla="*/ 0 w 8505265"/>
              <a:gd name="connsiteY0" fmla="*/ 763495 h 4078942"/>
              <a:gd name="connsiteX1" fmla="*/ 225613 w 8505265"/>
              <a:gd name="connsiteY1" fmla="*/ 26894 h 4078942"/>
              <a:gd name="connsiteX2" fmla="*/ 7248711 w 8505265"/>
              <a:gd name="connsiteY2" fmla="*/ 0 h 4078942"/>
              <a:gd name="connsiteX3" fmla="*/ 8505265 w 8505265"/>
              <a:gd name="connsiteY3" fmla="*/ 933824 h 4078942"/>
              <a:gd name="connsiteX4" fmla="*/ 7868771 w 8505265"/>
              <a:gd name="connsiteY4" fmla="*/ 3835400 h 4078942"/>
              <a:gd name="connsiteX5" fmla="*/ 7625229 w 8505265"/>
              <a:gd name="connsiteY5" fmla="*/ 4078942 h 4078942"/>
              <a:gd name="connsiteX6" fmla="*/ 243542 w 8505265"/>
              <a:gd name="connsiteY6" fmla="*/ 4078942 h 4078942"/>
              <a:gd name="connsiteX7" fmla="*/ 0 w 8505265"/>
              <a:gd name="connsiteY7" fmla="*/ 3835400 h 4078942"/>
              <a:gd name="connsiteX8" fmla="*/ 0 w 8505265"/>
              <a:gd name="connsiteY8" fmla="*/ 763495 h 4078942"/>
              <a:gd name="connsiteX0" fmla="*/ 0 w 8506080"/>
              <a:gd name="connsiteY0" fmla="*/ 763646 h 4079093"/>
              <a:gd name="connsiteX1" fmla="*/ 225613 w 8506080"/>
              <a:gd name="connsiteY1" fmla="*/ 27045 h 4079093"/>
              <a:gd name="connsiteX2" fmla="*/ 7248711 w 8506080"/>
              <a:gd name="connsiteY2" fmla="*/ 151 h 4079093"/>
              <a:gd name="connsiteX3" fmla="*/ 8505265 w 8506080"/>
              <a:gd name="connsiteY3" fmla="*/ 933975 h 4079093"/>
              <a:gd name="connsiteX4" fmla="*/ 7868771 w 8506080"/>
              <a:gd name="connsiteY4" fmla="*/ 3835551 h 4079093"/>
              <a:gd name="connsiteX5" fmla="*/ 7625229 w 8506080"/>
              <a:gd name="connsiteY5" fmla="*/ 4079093 h 4079093"/>
              <a:gd name="connsiteX6" fmla="*/ 243542 w 8506080"/>
              <a:gd name="connsiteY6" fmla="*/ 4079093 h 4079093"/>
              <a:gd name="connsiteX7" fmla="*/ 0 w 8506080"/>
              <a:gd name="connsiteY7" fmla="*/ 3835551 h 4079093"/>
              <a:gd name="connsiteX8" fmla="*/ 0 w 8506080"/>
              <a:gd name="connsiteY8" fmla="*/ 763646 h 4079093"/>
              <a:gd name="connsiteX0" fmla="*/ 0 w 8650078"/>
              <a:gd name="connsiteY0" fmla="*/ 763646 h 4079093"/>
              <a:gd name="connsiteX1" fmla="*/ 225613 w 8650078"/>
              <a:gd name="connsiteY1" fmla="*/ 27045 h 4079093"/>
              <a:gd name="connsiteX2" fmla="*/ 7248711 w 8650078"/>
              <a:gd name="connsiteY2" fmla="*/ 151 h 4079093"/>
              <a:gd name="connsiteX3" fmla="*/ 8505265 w 8650078"/>
              <a:gd name="connsiteY3" fmla="*/ 933975 h 4079093"/>
              <a:gd name="connsiteX4" fmla="*/ 7868771 w 8650078"/>
              <a:gd name="connsiteY4" fmla="*/ 3835551 h 4079093"/>
              <a:gd name="connsiteX5" fmla="*/ 7625229 w 8650078"/>
              <a:gd name="connsiteY5" fmla="*/ 4079093 h 4079093"/>
              <a:gd name="connsiteX6" fmla="*/ 243542 w 8650078"/>
              <a:gd name="connsiteY6" fmla="*/ 4079093 h 4079093"/>
              <a:gd name="connsiteX7" fmla="*/ 0 w 8650078"/>
              <a:gd name="connsiteY7" fmla="*/ 3835551 h 4079093"/>
              <a:gd name="connsiteX8" fmla="*/ 0 w 8650078"/>
              <a:gd name="connsiteY8" fmla="*/ 763646 h 4079093"/>
              <a:gd name="connsiteX0" fmla="*/ 0 w 8902429"/>
              <a:gd name="connsiteY0" fmla="*/ 765588 h 4081035"/>
              <a:gd name="connsiteX1" fmla="*/ 225613 w 8902429"/>
              <a:gd name="connsiteY1" fmla="*/ 28987 h 4081035"/>
              <a:gd name="connsiteX2" fmla="*/ 7248711 w 8902429"/>
              <a:gd name="connsiteY2" fmla="*/ 2093 h 4081035"/>
              <a:gd name="connsiteX3" fmla="*/ 8783171 w 8902429"/>
              <a:gd name="connsiteY3" fmla="*/ 882129 h 4081035"/>
              <a:gd name="connsiteX4" fmla="*/ 7868771 w 8902429"/>
              <a:gd name="connsiteY4" fmla="*/ 3837493 h 4081035"/>
              <a:gd name="connsiteX5" fmla="*/ 7625229 w 8902429"/>
              <a:gd name="connsiteY5" fmla="*/ 4081035 h 4081035"/>
              <a:gd name="connsiteX6" fmla="*/ 243542 w 8902429"/>
              <a:gd name="connsiteY6" fmla="*/ 4081035 h 4081035"/>
              <a:gd name="connsiteX7" fmla="*/ 0 w 8902429"/>
              <a:gd name="connsiteY7" fmla="*/ 3837493 h 4081035"/>
              <a:gd name="connsiteX8" fmla="*/ 0 w 8902429"/>
              <a:gd name="connsiteY8" fmla="*/ 765588 h 4081035"/>
              <a:gd name="connsiteX0" fmla="*/ 303457 w 9205886"/>
              <a:gd name="connsiteY0" fmla="*/ 826248 h 4141695"/>
              <a:gd name="connsiteX1" fmla="*/ 27046 w 9205886"/>
              <a:gd name="connsiteY1" fmla="*/ 0 h 4141695"/>
              <a:gd name="connsiteX2" fmla="*/ 7552168 w 9205886"/>
              <a:gd name="connsiteY2" fmla="*/ 62753 h 4141695"/>
              <a:gd name="connsiteX3" fmla="*/ 9086628 w 9205886"/>
              <a:gd name="connsiteY3" fmla="*/ 942789 h 4141695"/>
              <a:gd name="connsiteX4" fmla="*/ 8172228 w 9205886"/>
              <a:gd name="connsiteY4" fmla="*/ 3898153 h 4141695"/>
              <a:gd name="connsiteX5" fmla="*/ 7928686 w 9205886"/>
              <a:gd name="connsiteY5" fmla="*/ 4141695 h 4141695"/>
              <a:gd name="connsiteX6" fmla="*/ 546999 w 9205886"/>
              <a:gd name="connsiteY6" fmla="*/ 4141695 h 4141695"/>
              <a:gd name="connsiteX7" fmla="*/ 303457 w 9205886"/>
              <a:gd name="connsiteY7" fmla="*/ 3898153 h 4141695"/>
              <a:gd name="connsiteX8" fmla="*/ 303457 w 9205886"/>
              <a:gd name="connsiteY8" fmla="*/ 826248 h 4141695"/>
              <a:gd name="connsiteX0" fmla="*/ 303457 w 9205886"/>
              <a:gd name="connsiteY0" fmla="*/ 962935 h 4278382"/>
              <a:gd name="connsiteX1" fmla="*/ 27046 w 9205886"/>
              <a:gd name="connsiteY1" fmla="*/ 136687 h 4278382"/>
              <a:gd name="connsiteX2" fmla="*/ 7552168 w 9205886"/>
              <a:gd name="connsiteY2" fmla="*/ 199440 h 4278382"/>
              <a:gd name="connsiteX3" fmla="*/ 9086628 w 9205886"/>
              <a:gd name="connsiteY3" fmla="*/ 1079476 h 4278382"/>
              <a:gd name="connsiteX4" fmla="*/ 8172228 w 9205886"/>
              <a:gd name="connsiteY4" fmla="*/ 4034840 h 4278382"/>
              <a:gd name="connsiteX5" fmla="*/ 7928686 w 9205886"/>
              <a:gd name="connsiteY5" fmla="*/ 4278382 h 4278382"/>
              <a:gd name="connsiteX6" fmla="*/ 546999 w 9205886"/>
              <a:gd name="connsiteY6" fmla="*/ 4278382 h 4278382"/>
              <a:gd name="connsiteX7" fmla="*/ 303457 w 9205886"/>
              <a:gd name="connsiteY7" fmla="*/ 4034840 h 4278382"/>
              <a:gd name="connsiteX8" fmla="*/ 303457 w 9205886"/>
              <a:gd name="connsiteY8" fmla="*/ 962935 h 4278382"/>
              <a:gd name="connsiteX0" fmla="*/ 0 w 9494099"/>
              <a:gd name="connsiteY0" fmla="*/ 1097405 h 4278382"/>
              <a:gd name="connsiteX1" fmla="*/ 315259 w 9494099"/>
              <a:gd name="connsiteY1" fmla="*/ 136687 h 4278382"/>
              <a:gd name="connsiteX2" fmla="*/ 7840381 w 9494099"/>
              <a:gd name="connsiteY2" fmla="*/ 199440 h 4278382"/>
              <a:gd name="connsiteX3" fmla="*/ 9374841 w 9494099"/>
              <a:gd name="connsiteY3" fmla="*/ 1079476 h 4278382"/>
              <a:gd name="connsiteX4" fmla="*/ 8460441 w 9494099"/>
              <a:gd name="connsiteY4" fmla="*/ 4034840 h 4278382"/>
              <a:gd name="connsiteX5" fmla="*/ 8216899 w 9494099"/>
              <a:gd name="connsiteY5" fmla="*/ 4278382 h 4278382"/>
              <a:gd name="connsiteX6" fmla="*/ 835212 w 9494099"/>
              <a:gd name="connsiteY6" fmla="*/ 4278382 h 4278382"/>
              <a:gd name="connsiteX7" fmla="*/ 591670 w 9494099"/>
              <a:gd name="connsiteY7" fmla="*/ 4034840 h 4278382"/>
              <a:gd name="connsiteX8" fmla="*/ 0 w 9494099"/>
              <a:gd name="connsiteY8" fmla="*/ 1097405 h 4278382"/>
              <a:gd name="connsiteX0" fmla="*/ 1229 w 9495328"/>
              <a:gd name="connsiteY0" fmla="*/ 1097405 h 4278382"/>
              <a:gd name="connsiteX1" fmla="*/ 316488 w 9495328"/>
              <a:gd name="connsiteY1" fmla="*/ 136687 h 4278382"/>
              <a:gd name="connsiteX2" fmla="*/ 7841610 w 9495328"/>
              <a:gd name="connsiteY2" fmla="*/ 199440 h 4278382"/>
              <a:gd name="connsiteX3" fmla="*/ 9376070 w 9495328"/>
              <a:gd name="connsiteY3" fmla="*/ 1079476 h 4278382"/>
              <a:gd name="connsiteX4" fmla="*/ 8461670 w 9495328"/>
              <a:gd name="connsiteY4" fmla="*/ 4034840 h 4278382"/>
              <a:gd name="connsiteX5" fmla="*/ 8218128 w 9495328"/>
              <a:gd name="connsiteY5" fmla="*/ 4278382 h 4278382"/>
              <a:gd name="connsiteX6" fmla="*/ 836441 w 9495328"/>
              <a:gd name="connsiteY6" fmla="*/ 4278382 h 4278382"/>
              <a:gd name="connsiteX7" fmla="*/ 592899 w 9495328"/>
              <a:gd name="connsiteY7" fmla="*/ 4034840 h 4278382"/>
              <a:gd name="connsiteX8" fmla="*/ 1229 w 9495328"/>
              <a:gd name="connsiteY8" fmla="*/ 1097405 h 4278382"/>
              <a:gd name="connsiteX0" fmla="*/ 1229 w 9495328"/>
              <a:gd name="connsiteY0" fmla="*/ 1097405 h 4278382"/>
              <a:gd name="connsiteX1" fmla="*/ 316488 w 9495328"/>
              <a:gd name="connsiteY1" fmla="*/ 136687 h 4278382"/>
              <a:gd name="connsiteX2" fmla="*/ 7841610 w 9495328"/>
              <a:gd name="connsiteY2" fmla="*/ 199440 h 4278382"/>
              <a:gd name="connsiteX3" fmla="*/ 9376070 w 9495328"/>
              <a:gd name="connsiteY3" fmla="*/ 1079476 h 4278382"/>
              <a:gd name="connsiteX4" fmla="*/ 8461670 w 9495328"/>
              <a:gd name="connsiteY4" fmla="*/ 4034840 h 4278382"/>
              <a:gd name="connsiteX5" fmla="*/ 8218128 w 9495328"/>
              <a:gd name="connsiteY5" fmla="*/ 4278382 h 4278382"/>
              <a:gd name="connsiteX6" fmla="*/ 836441 w 9495328"/>
              <a:gd name="connsiteY6" fmla="*/ 4278382 h 4278382"/>
              <a:gd name="connsiteX7" fmla="*/ 592899 w 9495328"/>
              <a:gd name="connsiteY7" fmla="*/ 4034840 h 4278382"/>
              <a:gd name="connsiteX8" fmla="*/ 1229 w 9495328"/>
              <a:gd name="connsiteY8" fmla="*/ 1097405 h 4278382"/>
              <a:gd name="connsiteX0" fmla="*/ 21619 w 9515718"/>
              <a:gd name="connsiteY0" fmla="*/ 1097405 h 4278382"/>
              <a:gd name="connsiteX1" fmla="*/ 336878 w 9515718"/>
              <a:gd name="connsiteY1" fmla="*/ 136687 h 4278382"/>
              <a:gd name="connsiteX2" fmla="*/ 7862000 w 9515718"/>
              <a:gd name="connsiteY2" fmla="*/ 199440 h 4278382"/>
              <a:gd name="connsiteX3" fmla="*/ 9396460 w 9515718"/>
              <a:gd name="connsiteY3" fmla="*/ 1079476 h 4278382"/>
              <a:gd name="connsiteX4" fmla="*/ 8482060 w 9515718"/>
              <a:gd name="connsiteY4" fmla="*/ 4034840 h 4278382"/>
              <a:gd name="connsiteX5" fmla="*/ 8238518 w 9515718"/>
              <a:gd name="connsiteY5" fmla="*/ 4278382 h 4278382"/>
              <a:gd name="connsiteX6" fmla="*/ 856831 w 9515718"/>
              <a:gd name="connsiteY6" fmla="*/ 4278382 h 4278382"/>
              <a:gd name="connsiteX7" fmla="*/ 613289 w 9515718"/>
              <a:gd name="connsiteY7" fmla="*/ 4034840 h 4278382"/>
              <a:gd name="connsiteX8" fmla="*/ 21619 w 9515718"/>
              <a:gd name="connsiteY8" fmla="*/ 1097405 h 4278382"/>
              <a:gd name="connsiteX0" fmla="*/ 74222 w 9568321"/>
              <a:gd name="connsiteY0" fmla="*/ 1097405 h 4278382"/>
              <a:gd name="connsiteX1" fmla="*/ 389481 w 9568321"/>
              <a:gd name="connsiteY1" fmla="*/ 136687 h 4278382"/>
              <a:gd name="connsiteX2" fmla="*/ 7914603 w 9568321"/>
              <a:gd name="connsiteY2" fmla="*/ 199440 h 4278382"/>
              <a:gd name="connsiteX3" fmla="*/ 9449063 w 9568321"/>
              <a:gd name="connsiteY3" fmla="*/ 1079476 h 4278382"/>
              <a:gd name="connsiteX4" fmla="*/ 8534663 w 9568321"/>
              <a:gd name="connsiteY4" fmla="*/ 4034840 h 4278382"/>
              <a:gd name="connsiteX5" fmla="*/ 8291121 w 9568321"/>
              <a:gd name="connsiteY5" fmla="*/ 4278382 h 4278382"/>
              <a:gd name="connsiteX6" fmla="*/ 909434 w 9568321"/>
              <a:gd name="connsiteY6" fmla="*/ 4278382 h 4278382"/>
              <a:gd name="connsiteX7" fmla="*/ 190763 w 9568321"/>
              <a:gd name="connsiteY7" fmla="*/ 4133452 h 4278382"/>
              <a:gd name="connsiteX8" fmla="*/ 74222 w 9568321"/>
              <a:gd name="connsiteY8" fmla="*/ 1097405 h 4278382"/>
              <a:gd name="connsiteX0" fmla="*/ 74222 w 9568321"/>
              <a:gd name="connsiteY0" fmla="*/ 1097405 h 4348859"/>
              <a:gd name="connsiteX1" fmla="*/ 389481 w 9568321"/>
              <a:gd name="connsiteY1" fmla="*/ 136687 h 4348859"/>
              <a:gd name="connsiteX2" fmla="*/ 7914603 w 9568321"/>
              <a:gd name="connsiteY2" fmla="*/ 199440 h 4348859"/>
              <a:gd name="connsiteX3" fmla="*/ 9449063 w 9568321"/>
              <a:gd name="connsiteY3" fmla="*/ 1079476 h 4348859"/>
              <a:gd name="connsiteX4" fmla="*/ 8534663 w 9568321"/>
              <a:gd name="connsiteY4" fmla="*/ 4034840 h 4348859"/>
              <a:gd name="connsiteX5" fmla="*/ 8291121 w 9568321"/>
              <a:gd name="connsiteY5" fmla="*/ 4278382 h 4348859"/>
              <a:gd name="connsiteX6" fmla="*/ 909434 w 9568321"/>
              <a:gd name="connsiteY6" fmla="*/ 4278382 h 4348859"/>
              <a:gd name="connsiteX7" fmla="*/ 190763 w 9568321"/>
              <a:gd name="connsiteY7" fmla="*/ 4133452 h 4348859"/>
              <a:gd name="connsiteX8" fmla="*/ 74222 w 9568321"/>
              <a:gd name="connsiteY8" fmla="*/ 1097405 h 4348859"/>
              <a:gd name="connsiteX0" fmla="*/ 71478 w 9565577"/>
              <a:gd name="connsiteY0" fmla="*/ 1097405 h 4278382"/>
              <a:gd name="connsiteX1" fmla="*/ 386737 w 9565577"/>
              <a:gd name="connsiteY1" fmla="*/ 136687 h 4278382"/>
              <a:gd name="connsiteX2" fmla="*/ 7911859 w 9565577"/>
              <a:gd name="connsiteY2" fmla="*/ 199440 h 4278382"/>
              <a:gd name="connsiteX3" fmla="*/ 9446319 w 9565577"/>
              <a:gd name="connsiteY3" fmla="*/ 1079476 h 4278382"/>
              <a:gd name="connsiteX4" fmla="*/ 8531919 w 9565577"/>
              <a:gd name="connsiteY4" fmla="*/ 4034840 h 4278382"/>
              <a:gd name="connsiteX5" fmla="*/ 8288377 w 9565577"/>
              <a:gd name="connsiteY5" fmla="*/ 4278382 h 4278382"/>
              <a:gd name="connsiteX6" fmla="*/ 906690 w 9565577"/>
              <a:gd name="connsiteY6" fmla="*/ 4278382 h 4278382"/>
              <a:gd name="connsiteX7" fmla="*/ 196984 w 9565577"/>
              <a:gd name="connsiteY7" fmla="*/ 3712111 h 4278382"/>
              <a:gd name="connsiteX8" fmla="*/ 71478 w 9565577"/>
              <a:gd name="connsiteY8" fmla="*/ 1097405 h 4278382"/>
              <a:gd name="connsiteX0" fmla="*/ 71478 w 9636331"/>
              <a:gd name="connsiteY0" fmla="*/ 1097405 h 4278382"/>
              <a:gd name="connsiteX1" fmla="*/ 386737 w 9636331"/>
              <a:gd name="connsiteY1" fmla="*/ 136687 h 4278382"/>
              <a:gd name="connsiteX2" fmla="*/ 7911859 w 9636331"/>
              <a:gd name="connsiteY2" fmla="*/ 199440 h 4278382"/>
              <a:gd name="connsiteX3" fmla="*/ 9446319 w 9636331"/>
              <a:gd name="connsiteY3" fmla="*/ 1079476 h 4278382"/>
              <a:gd name="connsiteX4" fmla="*/ 8531919 w 9636331"/>
              <a:gd name="connsiteY4" fmla="*/ 4034840 h 4278382"/>
              <a:gd name="connsiteX5" fmla="*/ 8288377 w 9636331"/>
              <a:gd name="connsiteY5" fmla="*/ 4278382 h 4278382"/>
              <a:gd name="connsiteX6" fmla="*/ 906690 w 9636331"/>
              <a:gd name="connsiteY6" fmla="*/ 4278382 h 4278382"/>
              <a:gd name="connsiteX7" fmla="*/ 196984 w 9636331"/>
              <a:gd name="connsiteY7" fmla="*/ 3712111 h 4278382"/>
              <a:gd name="connsiteX8" fmla="*/ 71478 w 9636331"/>
              <a:gd name="connsiteY8" fmla="*/ 1097405 h 4278382"/>
              <a:gd name="connsiteX0" fmla="*/ 71478 w 9755026"/>
              <a:gd name="connsiteY0" fmla="*/ 1097405 h 4278382"/>
              <a:gd name="connsiteX1" fmla="*/ 386737 w 9755026"/>
              <a:gd name="connsiteY1" fmla="*/ 136687 h 4278382"/>
              <a:gd name="connsiteX2" fmla="*/ 7911859 w 9755026"/>
              <a:gd name="connsiteY2" fmla="*/ 199440 h 4278382"/>
              <a:gd name="connsiteX3" fmla="*/ 9446319 w 9755026"/>
              <a:gd name="connsiteY3" fmla="*/ 1079476 h 4278382"/>
              <a:gd name="connsiteX4" fmla="*/ 8998084 w 9755026"/>
              <a:gd name="connsiteY4" fmla="*/ 3667287 h 4278382"/>
              <a:gd name="connsiteX5" fmla="*/ 8288377 w 9755026"/>
              <a:gd name="connsiteY5" fmla="*/ 4278382 h 4278382"/>
              <a:gd name="connsiteX6" fmla="*/ 906690 w 9755026"/>
              <a:gd name="connsiteY6" fmla="*/ 4278382 h 4278382"/>
              <a:gd name="connsiteX7" fmla="*/ 196984 w 9755026"/>
              <a:gd name="connsiteY7" fmla="*/ 3712111 h 4278382"/>
              <a:gd name="connsiteX8" fmla="*/ 71478 w 9755026"/>
              <a:gd name="connsiteY8" fmla="*/ 1097405 h 4278382"/>
              <a:gd name="connsiteX0" fmla="*/ 71478 w 9884678"/>
              <a:gd name="connsiteY0" fmla="*/ 1097405 h 4278382"/>
              <a:gd name="connsiteX1" fmla="*/ 386737 w 9884678"/>
              <a:gd name="connsiteY1" fmla="*/ 136687 h 4278382"/>
              <a:gd name="connsiteX2" fmla="*/ 7911859 w 9884678"/>
              <a:gd name="connsiteY2" fmla="*/ 199440 h 4278382"/>
              <a:gd name="connsiteX3" fmla="*/ 9634578 w 9884678"/>
              <a:gd name="connsiteY3" fmla="*/ 945006 h 4278382"/>
              <a:gd name="connsiteX4" fmla="*/ 8998084 w 9884678"/>
              <a:gd name="connsiteY4" fmla="*/ 3667287 h 4278382"/>
              <a:gd name="connsiteX5" fmla="*/ 8288377 w 9884678"/>
              <a:gd name="connsiteY5" fmla="*/ 4278382 h 4278382"/>
              <a:gd name="connsiteX6" fmla="*/ 906690 w 9884678"/>
              <a:gd name="connsiteY6" fmla="*/ 4278382 h 4278382"/>
              <a:gd name="connsiteX7" fmla="*/ 196984 w 9884678"/>
              <a:gd name="connsiteY7" fmla="*/ 3712111 h 4278382"/>
              <a:gd name="connsiteX8" fmla="*/ 71478 w 9884678"/>
              <a:gd name="connsiteY8" fmla="*/ 1097405 h 4278382"/>
              <a:gd name="connsiteX0" fmla="*/ 71478 w 9749275"/>
              <a:gd name="connsiteY0" fmla="*/ 1097405 h 4278382"/>
              <a:gd name="connsiteX1" fmla="*/ 386737 w 9749275"/>
              <a:gd name="connsiteY1" fmla="*/ 136687 h 4278382"/>
              <a:gd name="connsiteX2" fmla="*/ 7911859 w 9749275"/>
              <a:gd name="connsiteY2" fmla="*/ 199440 h 4278382"/>
              <a:gd name="connsiteX3" fmla="*/ 9634578 w 9749275"/>
              <a:gd name="connsiteY3" fmla="*/ 945006 h 4278382"/>
              <a:gd name="connsiteX4" fmla="*/ 8998084 w 9749275"/>
              <a:gd name="connsiteY4" fmla="*/ 3667287 h 4278382"/>
              <a:gd name="connsiteX5" fmla="*/ 8288377 w 9749275"/>
              <a:gd name="connsiteY5" fmla="*/ 4278382 h 4278382"/>
              <a:gd name="connsiteX6" fmla="*/ 906690 w 9749275"/>
              <a:gd name="connsiteY6" fmla="*/ 4278382 h 4278382"/>
              <a:gd name="connsiteX7" fmla="*/ 196984 w 9749275"/>
              <a:gd name="connsiteY7" fmla="*/ 3712111 h 4278382"/>
              <a:gd name="connsiteX8" fmla="*/ 71478 w 9749275"/>
              <a:gd name="connsiteY8" fmla="*/ 1097405 h 4278382"/>
              <a:gd name="connsiteX0" fmla="*/ 71478 w 9749275"/>
              <a:gd name="connsiteY0" fmla="*/ 1097405 h 4278382"/>
              <a:gd name="connsiteX1" fmla="*/ 386737 w 9749275"/>
              <a:gd name="connsiteY1" fmla="*/ 136687 h 4278382"/>
              <a:gd name="connsiteX2" fmla="*/ 7911859 w 9749275"/>
              <a:gd name="connsiteY2" fmla="*/ 199440 h 4278382"/>
              <a:gd name="connsiteX3" fmla="*/ 9634578 w 9749275"/>
              <a:gd name="connsiteY3" fmla="*/ 945006 h 4278382"/>
              <a:gd name="connsiteX4" fmla="*/ 8998084 w 9749275"/>
              <a:gd name="connsiteY4" fmla="*/ 3667287 h 4278382"/>
              <a:gd name="connsiteX5" fmla="*/ 8288377 w 9749275"/>
              <a:gd name="connsiteY5" fmla="*/ 4278382 h 4278382"/>
              <a:gd name="connsiteX6" fmla="*/ 906690 w 9749275"/>
              <a:gd name="connsiteY6" fmla="*/ 4278382 h 4278382"/>
              <a:gd name="connsiteX7" fmla="*/ 196984 w 9749275"/>
              <a:gd name="connsiteY7" fmla="*/ 3712111 h 4278382"/>
              <a:gd name="connsiteX8" fmla="*/ 71478 w 9749275"/>
              <a:gd name="connsiteY8" fmla="*/ 1097405 h 4278382"/>
              <a:gd name="connsiteX0" fmla="*/ 71478 w 9749275"/>
              <a:gd name="connsiteY0" fmla="*/ 1169234 h 4350211"/>
              <a:gd name="connsiteX1" fmla="*/ 386737 w 9749275"/>
              <a:gd name="connsiteY1" fmla="*/ 208516 h 4350211"/>
              <a:gd name="connsiteX2" fmla="*/ 7974612 w 9749275"/>
              <a:gd name="connsiteY2" fmla="*/ 47151 h 4350211"/>
              <a:gd name="connsiteX3" fmla="*/ 9634578 w 9749275"/>
              <a:gd name="connsiteY3" fmla="*/ 1016835 h 4350211"/>
              <a:gd name="connsiteX4" fmla="*/ 8998084 w 9749275"/>
              <a:gd name="connsiteY4" fmla="*/ 3739116 h 4350211"/>
              <a:gd name="connsiteX5" fmla="*/ 8288377 w 9749275"/>
              <a:gd name="connsiteY5" fmla="*/ 4350211 h 4350211"/>
              <a:gd name="connsiteX6" fmla="*/ 906690 w 9749275"/>
              <a:gd name="connsiteY6" fmla="*/ 4350211 h 4350211"/>
              <a:gd name="connsiteX7" fmla="*/ 196984 w 9749275"/>
              <a:gd name="connsiteY7" fmla="*/ 3783940 h 4350211"/>
              <a:gd name="connsiteX8" fmla="*/ 71478 w 9749275"/>
              <a:gd name="connsiteY8" fmla="*/ 1169234 h 4350211"/>
              <a:gd name="connsiteX0" fmla="*/ 71478 w 9749275"/>
              <a:gd name="connsiteY0" fmla="*/ 1169234 h 4350211"/>
              <a:gd name="connsiteX1" fmla="*/ 386737 w 9749275"/>
              <a:gd name="connsiteY1" fmla="*/ 208516 h 4350211"/>
              <a:gd name="connsiteX2" fmla="*/ 7974612 w 9749275"/>
              <a:gd name="connsiteY2" fmla="*/ 47151 h 4350211"/>
              <a:gd name="connsiteX3" fmla="*/ 9634578 w 9749275"/>
              <a:gd name="connsiteY3" fmla="*/ 1016835 h 4350211"/>
              <a:gd name="connsiteX4" fmla="*/ 8998084 w 9749275"/>
              <a:gd name="connsiteY4" fmla="*/ 3739116 h 4350211"/>
              <a:gd name="connsiteX5" fmla="*/ 8288377 w 9749275"/>
              <a:gd name="connsiteY5" fmla="*/ 4350211 h 4350211"/>
              <a:gd name="connsiteX6" fmla="*/ 906690 w 9749275"/>
              <a:gd name="connsiteY6" fmla="*/ 4350211 h 4350211"/>
              <a:gd name="connsiteX7" fmla="*/ 196984 w 9749275"/>
              <a:gd name="connsiteY7" fmla="*/ 3783940 h 4350211"/>
              <a:gd name="connsiteX8" fmla="*/ 71478 w 9749275"/>
              <a:gd name="connsiteY8" fmla="*/ 1169234 h 4350211"/>
              <a:gd name="connsiteX0" fmla="*/ 71478 w 9749275"/>
              <a:gd name="connsiteY0" fmla="*/ 1172698 h 4353675"/>
              <a:gd name="connsiteX1" fmla="*/ 386737 w 9749275"/>
              <a:gd name="connsiteY1" fmla="*/ 211980 h 4353675"/>
              <a:gd name="connsiteX2" fmla="*/ 7974612 w 9749275"/>
              <a:gd name="connsiteY2" fmla="*/ 50615 h 4353675"/>
              <a:gd name="connsiteX3" fmla="*/ 9634578 w 9749275"/>
              <a:gd name="connsiteY3" fmla="*/ 1020299 h 4353675"/>
              <a:gd name="connsiteX4" fmla="*/ 8998084 w 9749275"/>
              <a:gd name="connsiteY4" fmla="*/ 3742580 h 4353675"/>
              <a:gd name="connsiteX5" fmla="*/ 8288377 w 9749275"/>
              <a:gd name="connsiteY5" fmla="*/ 4353675 h 4353675"/>
              <a:gd name="connsiteX6" fmla="*/ 906690 w 9749275"/>
              <a:gd name="connsiteY6" fmla="*/ 4353675 h 4353675"/>
              <a:gd name="connsiteX7" fmla="*/ 196984 w 9749275"/>
              <a:gd name="connsiteY7" fmla="*/ 3787404 h 4353675"/>
              <a:gd name="connsiteX8" fmla="*/ 71478 w 9749275"/>
              <a:gd name="connsiteY8" fmla="*/ 1172698 h 4353675"/>
              <a:gd name="connsiteX0" fmla="*/ 71478 w 9749275"/>
              <a:gd name="connsiteY0" fmla="*/ 1251486 h 4432463"/>
              <a:gd name="connsiteX1" fmla="*/ 359843 w 9749275"/>
              <a:gd name="connsiteY1" fmla="*/ 165262 h 4432463"/>
              <a:gd name="connsiteX2" fmla="*/ 7974612 w 9749275"/>
              <a:gd name="connsiteY2" fmla="*/ 129403 h 4432463"/>
              <a:gd name="connsiteX3" fmla="*/ 9634578 w 9749275"/>
              <a:gd name="connsiteY3" fmla="*/ 1099087 h 4432463"/>
              <a:gd name="connsiteX4" fmla="*/ 8998084 w 9749275"/>
              <a:gd name="connsiteY4" fmla="*/ 3821368 h 4432463"/>
              <a:gd name="connsiteX5" fmla="*/ 8288377 w 9749275"/>
              <a:gd name="connsiteY5" fmla="*/ 4432463 h 4432463"/>
              <a:gd name="connsiteX6" fmla="*/ 906690 w 9749275"/>
              <a:gd name="connsiteY6" fmla="*/ 4432463 h 4432463"/>
              <a:gd name="connsiteX7" fmla="*/ 196984 w 9749275"/>
              <a:gd name="connsiteY7" fmla="*/ 3866192 h 4432463"/>
              <a:gd name="connsiteX8" fmla="*/ 71478 w 9749275"/>
              <a:gd name="connsiteY8" fmla="*/ 1251486 h 4432463"/>
              <a:gd name="connsiteX0" fmla="*/ 38872 w 9895963"/>
              <a:gd name="connsiteY0" fmla="*/ 1242521 h 4432463"/>
              <a:gd name="connsiteX1" fmla="*/ 506531 w 9895963"/>
              <a:gd name="connsiteY1" fmla="*/ 165262 h 4432463"/>
              <a:gd name="connsiteX2" fmla="*/ 8121300 w 9895963"/>
              <a:gd name="connsiteY2" fmla="*/ 129403 h 4432463"/>
              <a:gd name="connsiteX3" fmla="*/ 9781266 w 9895963"/>
              <a:gd name="connsiteY3" fmla="*/ 1099087 h 4432463"/>
              <a:gd name="connsiteX4" fmla="*/ 9144772 w 9895963"/>
              <a:gd name="connsiteY4" fmla="*/ 3821368 h 4432463"/>
              <a:gd name="connsiteX5" fmla="*/ 8435065 w 9895963"/>
              <a:gd name="connsiteY5" fmla="*/ 4432463 h 4432463"/>
              <a:gd name="connsiteX6" fmla="*/ 1053378 w 9895963"/>
              <a:gd name="connsiteY6" fmla="*/ 4432463 h 4432463"/>
              <a:gd name="connsiteX7" fmla="*/ 343672 w 9895963"/>
              <a:gd name="connsiteY7" fmla="*/ 3866192 h 4432463"/>
              <a:gd name="connsiteX8" fmla="*/ 38872 w 9895963"/>
              <a:gd name="connsiteY8" fmla="*/ 1242521 h 4432463"/>
              <a:gd name="connsiteX0" fmla="*/ 470 w 9857561"/>
              <a:gd name="connsiteY0" fmla="*/ 1242521 h 4432463"/>
              <a:gd name="connsiteX1" fmla="*/ 468129 w 9857561"/>
              <a:gd name="connsiteY1" fmla="*/ 165262 h 4432463"/>
              <a:gd name="connsiteX2" fmla="*/ 8082898 w 9857561"/>
              <a:gd name="connsiteY2" fmla="*/ 129403 h 4432463"/>
              <a:gd name="connsiteX3" fmla="*/ 9742864 w 9857561"/>
              <a:gd name="connsiteY3" fmla="*/ 1099087 h 4432463"/>
              <a:gd name="connsiteX4" fmla="*/ 9106370 w 9857561"/>
              <a:gd name="connsiteY4" fmla="*/ 3821368 h 4432463"/>
              <a:gd name="connsiteX5" fmla="*/ 8396663 w 9857561"/>
              <a:gd name="connsiteY5" fmla="*/ 4432463 h 4432463"/>
              <a:gd name="connsiteX6" fmla="*/ 1014976 w 9857561"/>
              <a:gd name="connsiteY6" fmla="*/ 4432463 h 4432463"/>
              <a:gd name="connsiteX7" fmla="*/ 305270 w 9857561"/>
              <a:gd name="connsiteY7" fmla="*/ 3866192 h 4432463"/>
              <a:gd name="connsiteX8" fmla="*/ 470 w 9857561"/>
              <a:gd name="connsiteY8" fmla="*/ 1242521 h 4432463"/>
              <a:gd name="connsiteX0" fmla="*/ 38 w 9857129"/>
              <a:gd name="connsiteY0" fmla="*/ 1256854 h 4446796"/>
              <a:gd name="connsiteX1" fmla="*/ 1970676 w 9857129"/>
              <a:gd name="connsiteY1" fmla="*/ 159614 h 4446796"/>
              <a:gd name="connsiteX2" fmla="*/ 8082466 w 9857129"/>
              <a:gd name="connsiteY2" fmla="*/ 143736 h 4446796"/>
              <a:gd name="connsiteX3" fmla="*/ 9742432 w 9857129"/>
              <a:gd name="connsiteY3" fmla="*/ 1113420 h 4446796"/>
              <a:gd name="connsiteX4" fmla="*/ 9105938 w 9857129"/>
              <a:gd name="connsiteY4" fmla="*/ 3835701 h 4446796"/>
              <a:gd name="connsiteX5" fmla="*/ 8396231 w 9857129"/>
              <a:gd name="connsiteY5" fmla="*/ 4446796 h 4446796"/>
              <a:gd name="connsiteX6" fmla="*/ 1014544 w 9857129"/>
              <a:gd name="connsiteY6" fmla="*/ 4446796 h 4446796"/>
              <a:gd name="connsiteX7" fmla="*/ 304838 w 9857129"/>
              <a:gd name="connsiteY7" fmla="*/ 3880525 h 4446796"/>
              <a:gd name="connsiteX8" fmla="*/ 38 w 9857129"/>
              <a:gd name="connsiteY8" fmla="*/ 1256854 h 4446796"/>
              <a:gd name="connsiteX0" fmla="*/ 38 w 9857129"/>
              <a:gd name="connsiteY0" fmla="*/ 1113118 h 4303060"/>
              <a:gd name="connsiteX1" fmla="*/ 1970676 w 9857129"/>
              <a:gd name="connsiteY1" fmla="*/ 15878 h 4303060"/>
              <a:gd name="connsiteX2" fmla="*/ 8082466 w 9857129"/>
              <a:gd name="connsiteY2" fmla="*/ 0 h 4303060"/>
              <a:gd name="connsiteX3" fmla="*/ 9742432 w 9857129"/>
              <a:gd name="connsiteY3" fmla="*/ 969684 h 4303060"/>
              <a:gd name="connsiteX4" fmla="*/ 9105938 w 9857129"/>
              <a:gd name="connsiteY4" fmla="*/ 3691965 h 4303060"/>
              <a:gd name="connsiteX5" fmla="*/ 8396231 w 9857129"/>
              <a:gd name="connsiteY5" fmla="*/ 4303060 h 4303060"/>
              <a:gd name="connsiteX6" fmla="*/ 1014544 w 9857129"/>
              <a:gd name="connsiteY6" fmla="*/ 4303060 h 4303060"/>
              <a:gd name="connsiteX7" fmla="*/ 304838 w 9857129"/>
              <a:gd name="connsiteY7" fmla="*/ 3736789 h 4303060"/>
              <a:gd name="connsiteX8" fmla="*/ 38 w 9857129"/>
              <a:gd name="connsiteY8" fmla="*/ 1113118 h 4303060"/>
              <a:gd name="connsiteX0" fmla="*/ 45 w 9857136"/>
              <a:gd name="connsiteY0" fmla="*/ 1113118 h 4303060"/>
              <a:gd name="connsiteX1" fmla="*/ 1970683 w 9857136"/>
              <a:gd name="connsiteY1" fmla="*/ 15878 h 4303060"/>
              <a:gd name="connsiteX2" fmla="*/ 8082473 w 9857136"/>
              <a:gd name="connsiteY2" fmla="*/ 0 h 4303060"/>
              <a:gd name="connsiteX3" fmla="*/ 9742439 w 9857136"/>
              <a:gd name="connsiteY3" fmla="*/ 969684 h 4303060"/>
              <a:gd name="connsiteX4" fmla="*/ 9105945 w 9857136"/>
              <a:gd name="connsiteY4" fmla="*/ 3691965 h 4303060"/>
              <a:gd name="connsiteX5" fmla="*/ 8396238 w 9857136"/>
              <a:gd name="connsiteY5" fmla="*/ 4303060 h 4303060"/>
              <a:gd name="connsiteX6" fmla="*/ 1014551 w 9857136"/>
              <a:gd name="connsiteY6" fmla="*/ 4303060 h 4303060"/>
              <a:gd name="connsiteX7" fmla="*/ 304845 w 9857136"/>
              <a:gd name="connsiteY7" fmla="*/ 3736789 h 4303060"/>
              <a:gd name="connsiteX8" fmla="*/ 45 w 9857136"/>
              <a:gd name="connsiteY8" fmla="*/ 1113118 h 4303060"/>
              <a:gd name="connsiteX0" fmla="*/ 43 w 9857134"/>
              <a:gd name="connsiteY0" fmla="*/ 1289625 h 4479567"/>
              <a:gd name="connsiteX1" fmla="*/ 2065274 w 9857134"/>
              <a:gd name="connsiteY1" fmla="*/ 12566 h 4479567"/>
              <a:gd name="connsiteX2" fmla="*/ 8082471 w 9857134"/>
              <a:gd name="connsiteY2" fmla="*/ 176507 h 4479567"/>
              <a:gd name="connsiteX3" fmla="*/ 9742437 w 9857134"/>
              <a:gd name="connsiteY3" fmla="*/ 1146191 h 4479567"/>
              <a:gd name="connsiteX4" fmla="*/ 9105943 w 9857134"/>
              <a:gd name="connsiteY4" fmla="*/ 3868472 h 4479567"/>
              <a:gd name="connsiteX5" fmla="*/ 8396236 w 9857134"/>
              <a:gd name="connsiteY5" fmla="*/ 4479567 h 4479567"/>
              <a:gd name="connsiteX6" fmla="*/ 1014549 w 9857134"/>
              <a:gd name="connsiteY6" fmla="*/ 4479567 h 4479567"/>
              <a:gd name="connsiteX7" fmla="*/ 304843 w 9857134"/>
              <a:gd name="connsiteY7" fmla="*/ 3913296 h 4479567"/>
              <a:gd name="connsiteX8" fmla="*/ 43 w 9857134"/>
              <a:gd name="connsiteY8" fmla="*/ 1289625 h 4479567"/>
              <a:gd name="connsiteX0" fmla="*/ 43 w 9857134"/>
              <a:gd name="connsiteY0" fmla="*/ 1289625 h 4479567"/>
              <a:gd name="connsiteX1" fmla="*/ 2065274 w 9857134"/>
              <a:gd name="connsiteY1" fmla="*/ 12566 h 4479567"/>
              <a:gd name="connsiteX2" fmla="*/ 8082471 w 9857134"/>
              <a:gd name="connsiteY2" fmla="*/ 176507 h 4479567"/>
              <a:gd name="connsiteX3" fmla="*/ 9742437 w 9857134"/>
              <a:gd name="connsiteY3" fmla="*/ 1146191 h 4479567"/>
              <a:gd name="connsiteX4" fmla="*/ 9105943 w 9857134"/>
              <a:gd name="connsiteY4" fmla="*/ 3868472 h 4479567"/>
              <a:gd name="connsiteX5" fmla="*/ 8396236 w 9857134"/>
              <a:gd name="connsiteY5" fmla="*/ 4479567 h 4479567"/>
              <a:gd name="connsiteX6" fmla="*/ 1014549 w 9857134"/>
              <a:gd name="connsiteY6" fmla="*/ 4479567 h 4479567"/>
              <a:gd name="connsiteX7" fmla="*/ 304843 w 9857134"/>
              <a:gd name="connsiteY7" fmla="*/ 3913296 h 4479567"/>
              <a:gd name="connsiteX8" fmla="*/ 43 w 9857134"/>
              <a:gd name="connsiteY8" fmla="*/ 1289625 h 4479567"/>
              <a:gd name="connsiteX0" fmla="*/ 43 w 9857134"/>
              <a:gd name="connsiteY0" fmla="*/ 1289625 h 4479567"/>
              <a:gd name="connsiteX1" fmla="*/ 2065274 w 9857134"/>
              <a:gd name="connsiteY1" fmla="*/ 12566 h 4479567"/>
              <a:gd name="connsiteX2" fmla="*/ 8082471 w 9857134"/>
              <a:gd name="connsiteY2" fmla="*/ 176507 h 4479567"/>
              <a:gd name="connsiteX3" fmla="*/ 9742437 w 9857134"/>
              <a:gd name="connsiteY3" fmla="*/ 1146191 h 4479567"/>
              <a:gd name="connsiteX4" fmla="*/ 9105943 w 9857134"/>
              <a:gd name="connsiteY4" fmla="*/ 3868472 h 4479567"/>
              <a:gd name="connsiteX5" fmla="*/ 8396236 w 9857134"/>
              <a:gd name="connsiteY5" fmla="*/ 4479567 h 4479567"/>
              <a:gd name="connsiteX6" fmla="*/ 1014549 w 9857134"/>
              <a:gd name="connsiteY6" fmla="*/ 4479567 h 4479567"/>
              <a:gd name="connsiteX7" fmla="*/ 304843 w 9857134"/>
              <a:gd name="connsiteY7" fmla="*/ 3913296 h 4479567"/>
              <a:gd name="connsiteX8" fmla="*/ 43 w 9857134"/>
              <a:gd name="connsiteY8" fmla="*/ 1289625 h 4479567"/>
              <a:gd name="connsiteX0" fmla="*/ 43 w 9857134"/>
              <a:gd name="connsiteY0" fmla="*/ 1289625 h 4479567"/>
              <a:gd name="connsiteX1" fmla="*/ 2065274 w 9857134"/>
              <a:gd name="connsiteY1" fmla="*/ 12566 h 4479567"/>
              <a:gd name="connsiteX2" fmla="*/ 8082471 w 9857134"/>
              <a:gd name="connsiteY2" fmla="*/ 176507 h 4479567"/>
              <a:gd name="connsiteX3" fmla="*/ 9742437 w 9857134"/>
              <a:gd name="connsiteY3" fmla="*/ 1146191 h 4479567"/>
              <a:gd name="connsiteX4" fmla="*/ 9105943 w 9857134"/>
              <a:gd name="connsiteY4" fmla="*/ 3868472 h 4479567"/>
              <a:gd name="connsiteX5" fmla="*/ 8396236 w 9857134"/>
              <a:gd name="connsiteY5" fmla="*/ 4479567 h 4479567"/>
              <a:gd name="connsiteX6" fmla="*/ 1014549 w 9857134"/>
              <a:gd name="connsiteY6" fmla="*/ 4479567 h 4479567"/>
              <a:gd name="connsiteX7" fmla="*/ 304843 w 9857134"/>
              <a:gd name="connsiteY7" fmla="*/ 3913296 h 4479567"/>
              <a:gd name="connsiteX8" fmla="*/ 43 w 9857134"/>
              <a:gd name="connsiteY8" fmla="*/ 1289625 h 4479567"/>
              <a:gd name="connsiteX0" fmla="*/ 43 w 9524004"/>
              <a:gd name="connsiteY0" fmla="*/ 1289625 h 4479567"/>
              <a:gd name="connsiteX1" fmla="*/ 2065274 w 9524004"/>
              <a:gd name="connsiteY1" fmla="*/ 12566 h 4479567"/>
              <a:gd name="connsiteX2" fmla="*/ 8082471 w 9524004"/>
              <a:gd name="connsiteY2" fmla="*/ 176507 h 4479567"/>
              <a:gd name="connsiteX3" fmla="*/ 9048754 w 9524004"/>
              <a:gd name="connsiteY3" fmla="*/ 1276060 h 4479567"/>
              <a:gd name="connsiteX4" fmla="*/ 9105943 w 9524004"/>
              <a:gd name="connsiteY4" fmla="*/ 3868472 h 4479567"/>
              <a:gd name="connsiteX5" fmla="*/ 8396236 w 9524004"/>
              <a:gd name="connsiteY5" fmla="*/ 4479567 h 4479567"/>
              <a:gd name="connsiteX6" fmla="*/ 1014549 w 9524004"/>
              <a:gd name="connsiteY6" fmla="*/ 4479567 h 4479567"/>
              <a:gd name="connsiteX7" fmla="*/ 304843 w 9524004"/>
              <a:gd name="connsiteY7" fmla="*/ 3913296 h 4479567"/>
              <a:gd name="connsiteX8" fmla="*/ 43 w 9524004"/>
              <a:gd name="connsiteY8" fmla="*/ 1289625 h 4479567"/>
              <a:gd name="connsiteX0" fmla="*/ 43 w 9671683"/>
              <a:gd name="connsiteY0" fmla="*/ 1289625 h 4479567"/>
              <a:gd name="connsiteX1" fmla="*/ 2065274 w 9671683"/>
              <a:gd name="connsiteY1" fmla="*/ 12566 h 4479567"/>
              <a:gd name="connsiteX2" fmla="*/ 8082471 w 9671683"/>
              <a:gd name="connsiteY2" fmla="*/ 176507 h 4479567"/>
              <a:gd name="connsiteX3" fmla="*/ 9048754 w 9671683"/>
              <a:gd name="connsiteY3" fmla="*/ 1276060 h 4479567"/>
              <a:gd name="connsiteX4" fmla="*/ 9105943 w 9671683"/>
              <a:gd name="connsiteY4" fmla="*/ 3868472 h 4479567"/>
              <a:gd name="connsiteX5" fmla="*/ 8396236 w 9671683"/>
              <a:gd name="connsiteY5" fmla="*/ 4479567 h 4479567"/>
              <a:gd name="connsiteX6" fmla="*/ 1014549 w 9671683"/>
              <a:gd name="connsiteY6" fmla="*/ 4479567 h 4479567"/>
              <a:gd name="connsiteX7" fmla="*/ 304843 w 9671683"/>
              <a:gd name="connsiteY7" fmla="*/ 3913296 h 4479567"/>
              <a:gd name="connsiteX8" fmla="*/ 43 w 9671683"/>
              <a:gd name="connsiteY8" fmla="*/ 1289625 h 44795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671683" h="4479567">
                <a:moveTo>
                  <a:pt x="43" y="1289625"/>
                </a:moveTo>
                <a:cubicBezTo>
                  <a:pt x="-8922" y="644132"/>
                  <a:pt x="1401851" y="-106550"/>
                  <a:pt x="2065274" y="12566"/>
                </a:cubicBezTo>
                <a:cubicBezTo>
                  <a:pt x="3247902" y="272332"/>
                  <a:pt x="5506296" y="-33282"/>
                  <a:pt x="8082471" y="176507"/>
                </a:cubicBezTo>
                <a:cubicBezTo>
                  <a:pt x="9257501" y="546135"/>
                  <a:pt x="8770848" y="307837"/>
                  <a:pt x="9048754" y="1276060"/>
                </a:cubicBezTo>
                <a:cubicBezTo>
                  <a:pt x="9744498" y="2112858"/>
                  <a:pt x="9981496" y="2928174"/>
                  <a:pt x="9105943" y="3868472"/>
                </a:cubicBezTo>
                <a:cubicBezTo>
                  <a:pt x="9105943" y="4002977"/>
                  <a:pt x="8530741" y="4479567"/>
                  <a:pt x="8396236" y="4479567"/>
                </a:cubicBezTo>
                <a:lnTo>
                  <a:pt x="1014549" y="4479567"/>
                </a:lnTo>
                <a:cubicBezTo>
                  <a:pt x="880044" y="4479567"/>
                  <a:pt x="582748" y="4289848"/>
                  <a:pt x="304843" y="3913296"/>
                </a:cubicBezTo>
                <a:cubicBezTo>
                  <a:pt x="107620" y="2934151"/>
                  <a:pt x="89690" y="2376347"/>
                  <a:pt x="43" y="1289625"/>
                </a:cubicBezTo>
                <a:close/>
              </a:path>
            </a:pathLst>
          </a:custGeom>
          <a:solidFill>
            <a:srgbClr val="2CB9F8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9" name="Hình chữ nhật: Góc Tròn 8">
            <a:extLst>
              <a:ext uri="{FF2B5EF4-FFF2-40B4-BE49-F238E27FC236}">
                <a16:creationId xmlns="" xmlns:a16="http://schemas.microsoft.com/office/drawing/2014/main" id="{5F29F431-04A0-4AA7-8E98-35B7BE9B00FB}"/>
              </a:ext>
            </a:extLst>
          </p:cNvPr>
          <p:cNvSpPr/>
          <p:nvPr/>
        </p:nvSpPr>
        <p:spPr>
          <a:xfrm>
            <a:off x="4024128" y="6677247"/>
            <a:ext cx="4143743" cy="1846592"/>
          </a:xfrm>
          <a:prstGeom prst="roundRect">
            <a:avLst>
              <a:gd name="adj" fmla="val 3208"/>
            </a:avLst>
          </a:prstGeom>
          <a:solidFill>
            <a:schemeClr val="bg1">
              <a:lumMod val="75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grpSp>
        <p:nvGrpSpPr>
          <p:cNvPr id="34" name="Nhóm 33">
            <a:extLst>
              <a:ext uri="{FF2B5EF4-FFF2-40B4-BE49-F238E27FC236}">
                <a16:creationId xmlns="" xmlns:a16="http://schemas.microsoft.com/office/drawing/2014/main" id="{0EE25E35-7BD0-4F81-B4FF-23286B346C0D}"/>
              </a:ext>
            </a:extLst>
          </p:cNvPr>
          <p:cNvGrpSpPr/>
          <p:nvPr/>
        </p:nvGrpSpPr>
        <p:grpSpPr>
          <a:xfrm rot="20232160">
            <a:off x="1078313" y="3324382"/>
            <a:ext cx="817635" cy="977153"/>
            <a:chOff x="952551" y="1131050"/>
            <a:chExt cx="2103666" cy="3280322"/>
          </a:xfrm>
          <a:solidFill>
            <a:srgbClr val="FE9B95">
              <a:alpha val="0"/>
            </a:srgbClr>
          </a:solidFill>
        </p:grpSpPr>
        <p:grpSp>
          <p:nvGrpSpPr>
            <p:cNvPr id="32" name="Nhóm 31">
              <a:extLst>
                <a:ext uri="{FF2B5EF4-FFF2-40B4-BE49-F238E27FC236}">
                  <a16:creationId xmlns="" xmlns:a16="http://schemas.microsoft.com/office/drawing/2014/main" id="{13627B6A-8406-435F-AB62-2F311F596A3D}"/>
                </a:ext>
              </a:extLst>
            </p:cNvPr>
            <p:cNvGrpSpPr/>
            <p:nvPr/>
          </p:nvGrpSpPr>
          <p:grpSpPr>
            <a:xfrm>
              <a:off x="952551" y="1131050"/>
              <a:ext cx="1877692" cy="3280322"/>
              <a:chOff x="1274408" y="124284"/>
              <a:chExt cx="2479167" cy="4284729"/>
            </a:xfrm>
            <a:grpFill/>
          </p:grpSpPr>
          <p:sp>
            <p:nvSpPr>
              <p:cNvPr id="26" name="Hình chữ nhật: Góc Tròn 25">
                <a:extLst>
                  <a:ext uri="{FF2B5EF4-FFF2-40B4-BE49-F238E27FC236}">
                    <a16:creationId xmlns="" xmlns:a16="http://schemas.microsoft.com/office/drawing/2014/main" id="{BA4EE0C3-8EF7-4DBA-B727-EA85941FF574}"/>
                  </a:ext>
                </a:extLst>
              </p:cNvPr>
              <p:cNvSpPr/>
              <p:nvPr/>
            </p:nvSpPr>
            <p:spPr>
              <a:xfrm>
                <a:off x="1274408" y="4227115"/>
                <a:ext cx="1620618" cy="181898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  <p:sp>
            <p:nvSpPr>
              <p:cNvPr id="27" name="Hình chữ nhật: Góc Tròn 26">
                <a:extLst>
                  <a:ext uri="{FF2B5EF4-FFF2-40B4-BE49-F238E27FC236}">
                    <a16:creationId xmlns="" xmlns:a16="http://schemas.microsoft.com/office/drawing/2014/main" id="{0946BD70-1D87-4F97-B164-04132BCAE5A7}"/>
                  </a:ext>
                </a:extLst>
              </p:cNvPr>
              <p:cNvSpPr/>
              <p:nvPr/>
            </p:nvSpPr>
            <p:spPr>
              <a:xfrm rot="4828103">
                <a:off x="947605" y="3294448"/>
                <a:ext cx="1969080" cy="117070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  <p:sp>
            <p:nvSpPr>
              <p:cNvPr id="28" name="Hình Bầu dục 27">
                <a:extLst>
                  <a:ext uri="{FF2B5EF4-FFF2-40B4-BE49-F238E27FC236}">
                    <a16:creationId xmlns="" xmlns:a16="http://schemas.microsoft.com/office/drawing/2014/main" id="{66EF009A-62FC-403E-B169-03077867812E}"/>
                  </a:ext>
                </a:extLst>
              </p:cNvPr>
              <p:cNvSpPr/>
              <p:nvPr/>
            </p:nvSpPr>
            <p:spPr>
              <a:xfrm>
                <a:off x="1586422" y="2174002"/>
                <a:ext cx="346652" cy="35124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  <p:sp>
            <p:nvSpPr>
              <p:cNvPr id="29" name="Hình chữ nhật: Góc Tròn 28">
                <a:extLst>
                  <a:ext uri="{FF2B5EF4-FFF2-40B4-BE49-F238E27FC236}">
                    <a16:creationId xmlns="" xmlns:a16="http://schemas.microsoft.com/office/drawing/2014/main" id="{B306144E-D379-4C02-B961-9B2E9CD9A0CF}"/>
                  </a:ext>
                </a:extLst>
              </p:cNvPr>
              <p:cNvSpPr/>
              <p:nvPr/>
            </p:nvSpPr>
            <p:spPr>
              <a:xfrm rot="7195089">
                <a:off x="1275118" y="1404029"/>
                <a:ext cx="1927013" cy="136130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  <p:sp>
            <p:nvSpPr>
              <p:cNvPr id="30" name="Lưu đồ: Trễ 29">
                <a:extLst>
                  <a:ext uri="{FF2B5EF4-FFF2-40B4-BE49-F238E27FC236}">
                    <a16:creationId xmlns="" xmlns:a16="http://schemas.microsoft.com/office/drawing/2014/main" id="{14C68599-4F83-4F03-8A11-F4EEF7B1CB4F}"/>
                  </a:ext>
                </a:extLst>
              </p:cNvPr>
              <p:cNvSpPr/>
              <p:nvPr/>
            </p:nvSpPr>
            <p:spPr>
              <a:xfrm rot="12414957">
                <a:off x="2630344" y="408739"/>
                <a:ext cx="320842" cy="276344"/>
              </a:xfrm>
              <a:prstGeom prst="flowChartDelay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  <p:sp>
            <p:nvSpPr>
              <p:cNvPr id="31" name="Lưu đồ: Trễ 30">
                <a:extLst>
                  <a:ext uri="{FF2B5EF4-FFF2-40B4-BE49-F238E27FC236}">
                    <a16:creationId xmlns="" xmlns:a16="http://schemas.microsoft.com/office/drawing/2014/main" id="{7570941F-C25D-4C3C-B66D-D0ABBB490823}"/>
                  </a:ext>
                </a:extLst>
              </p:cNvPr>
              <p:cNvSpPr/>
              <p:nvPr/>
            </p:nvSpPr>
            <p:spPr>
              <a:xfrm rot="12602749">
                <a:off x="2800974" y="124284"/>
                <a:ext cx="952601" cy="1322045"/>
              </a:xfrm>
              <a:prstGeom prst="flowChartDelay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</p:grpSp>
        <p:sp>
          <p:nvSpPr>
            <p:cNvPr id="33" name="Lưu đồ: Trễ 32">
              <a:extLst>
                <a:ext uri="{FF2B5EF4-FFF2-40B4-BE49-F238E27FC236}">
                  <a16:creationId xmlns="" xmlns:a16="http://schemas.microsoft.com/office/drawing/2014/main" id="{95DECD57-07B1-4F9D-B498-8866772E0EDB}"/>
                </a:ext>
              </a:extLst>
            </p:cNvPr>
            <p:cNvSpPr/>
            <p:nvPr/>
          </p:nvSpPr>
          <p:spPr>
            <a:xfrm rot="1775786">
              <a:off x="2756845" y="1660020"/>
              <a:ext cx="299372" cy="469179"/>
            </a:xfrm>
            <a:prstGeom prst="flowChartDelay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grpSp>
        <p:nvGrpSpPr>
          <p:cNvPr id="25" name="Nhóm 24">
            <a:extLst>
              <a:ext uri="{FF2B5EF4-FFF2-40B4-BE49-F238E27FC236}">
                <a16:creationId xmlns="" xmlns:a16="http://schemas.microsoft.com/office/drawing/2014/main" id="{23230A3F-5634-43C6-A4A6-4D9D0B48D6C8}"/>
              </a:ext>
            </a:extLst>
          </p:cNvPr>
          <p:cNvGrpSpPr/>
          <p:nvPr/>
        </p:nvGrpSpPr>
        <p:grpSpPr>
          <a:xfrm rot="1313128">
            <a:off x="12303956" y="2916907"/>
            <a:ext cx="637781" cy="1723851"/>
            <a:chOff x="9473922" y="1174377"/>
            <a:chExt cx="1738645" cy="3862507"/>
          </a:xfrm>
        </p:grpSpPr>
        <p:grpSp>
          <p:nvGrpSpPr>
            <p:cNvPr id="17" name="Nhóm 16">
              <a:extLst>
                <a:ext uri="{FF2B5EF4-FFF2-40B4-BE49-F238E27FC236}">
                  <a16:creationId xmlns="" xmlns:a16="http://schemas.microsoft.com/office/drawing/2014/main" id="{ED5B1DF4-3B3A-4F31-B6AC-1F2FA9AE23E5}"/>
                </a:ext>
              </a:extLst>
            </p:cNvPr>
            <p:cNvGrpSpPr/>
            <p:nvPr/>
          </p:nvGrpSpPr>
          <p:grpSpPr>
            <a:xfrm>
              <a:off x="9473922" y="1464361"/>
              <a:ext cx="1121963" cy="3345203"/>
              <a:chOff x="9632414" y="1468460"/>
              <a:chExt cx="1121963" cy="3345203"/>
            </a:xfrm>
          </p:grpSpPr>
          <p:sp>
            <p:nvSpPr>
              <p:cNvPr id="12" name="Hình Bầu dục 11">
                <a:extLst>
                  <a:ext uri="{FF2B5EF4-FFF2-40B4-BE49-F238E27FC236}">
                    <a16:creationId xmlns="" xmlns:a16="http://schemas.microsoft.com/office/drawing/2014/main" id="{6BC76ACA-0566-46E8-A94A-402BABE2ECE2}"/>
                  </a:ext>
                </a:extLst>
              </p:cNvPr>
              <p:cNvSpPr/>
              <p:nvPr/>
            </p:nvSpPr>
            <p:spPr>
              <a:xfrm rot="20713219">
                <a:off x="9827794" y="1468460"/>
                <a:ext cx="459242" cy="1002451"/>
              </a:xfrm>
              <a:custGeom>
                <a:avLst/>
                <a:gdLst>
                  <a:gd name="connsiteX0" fmla="*/ 0 w 525712"/>
                  <a:gd name="connsiteY0" fmla="*/ 391190 h 782379"/>
                  <a:gd name="connsiteX1" fmla="*/ 262856 w 525712"/>
                  <a:gd name="connsiteY1" fmla="*/ 0 h 782379"/>
                  <a:gd name="connsiteX2" fmla="*/ 525712 w 525712"/>
                  <a:gd name="connsiteY2" fmla="*/ 391190 h 782379"/>
                  <a:gd name="connsiteX3" fmla="*/ 262856 w 525712"/>
                  <a:gd name="connsiteY3" fmla="*/ 782380 h 782379"/>
                  <a:gd name="connsiteX4" fmla="*/ 0 w 525712"/>
                  <a:gd name="connsiteY4" fmla="*/ 391190 h 782379"/>
                  <a:gd name="connsiteX0" fmla="*/ 2 w 525714"/>
                  <a:gd name="connsiteY0" fmla="*/ 532142 h 923332"/>
                  <a:gd name="connsiteX1" fmla="*/ 266272 w 525714"/>
                  <a:gd name="connsiteY1" fmla="*/ 0 h 923332"/>
                  <a:gd name="connsiteX2" fmla="*/ 525714 w 525714"/>
                  <a:gd name="connsiteY2" fmla="*/ 532142 h 923332"/>
                  <a:gd name="connsiteX3" fmla="*/ 262858 w 525714"/>
                  <a:gd name="connsiteY3" fmla="*/ 923332 h 923332"/>
                  <a:gd name="connsiteX4" fmla="*/ 2 w 525714"/>
                  <a:gd name="connsiteY4" fmla="*/ 532142 h 923332"/>
                  <a:gd name="connsiteX0" fmla="*/ 21 w 525733"/>
                  <a:gd name="connsiteY0" fmla="*/ 532142 h 1002448"/>
                  <a:gd name="connsiteX1" fmla="*/ 266291 w 525733"/>
                  <a:gd name="connsiteY1" fmla="*/ 0 h 1002448"/>
                  <a:gd name="connsiteX2" fmla="*/ 525733 w 525733"/>
                  <a:gd name="connsiteY2" fmla="*/ 532142 h 1002448"/>
                  <a:gd name="connsiteX3" fmla="*/ 255514 w 525733"/>
                  <a:gd name="connsiteY3" fmla="*/ 1002448 h 1002448"/>
                  <a:gd name="connsiteX4" fmla="*/ 21 w 525733"/>
                  <a:gd name="connsiteY4" fmla="*/ 532142 h 1002448"/>
                  <a:gd name="connsiteX0" fmla="*/ 14 w 476520"/>
                  <a:gd name="connsiteY0" fmla="*/ 532145 h 1002455"/>
                  <a:gd name="connsiteX1" fmla="*/ 266284 w 476520"/>
                  <a:gd name="connsiteY1" fmla="*/ 3 h 1002455"/>
                  <a:gd name="connsiteX2" fmla="*/ 476520 w 476520"/>
                  <a:gd name="connsiteY2" fmla="*/ 539428 h 1002455"/>
                  <a:gd name="connsiteX3" fmla="*/ 255507 w 476520"/>
                  <a:gd name="connsiteY3" fmla="*/ 1002451 h 1002455"/>
                  <a:gd name="connsiteX4" fmla="*/ 14 w 476520"/>
                  <a:gd name="connsiteY4" fmla="*/ 532145 h 1002455"/>
                  <a:gd name="connsiteX0" fmla="*/ 15 w 459242"/>
                  <a:gd name="connsiteY0" fmla="*/ 543459 h 1002451"/>
                  <a:gd name="connsiteX1" fmla="*/ 249006 w 459242"/>
                  <a:gd name="connsiteY1" fmla="*/ 2 h 1002451"/>
                  <a:gd name="connsiteX2" fmla="*/ 459242 w 459242"/>
                  <a:gd name="connsiteY2" fmla="*/ 539427 h 1002451"/>
                  <a:gd name="connsiteX3" fmla="*/ 238229 w 459242"/>
                  <a:gd name="connsiteY3" fmla="*/ 1002450 h 1002451"/>
                  <a:gd name="connsiteX4" fmla="*/ 15 w 459242"/>
                  <a:gd name="connsiteY4" fmla="*/ 543459 h 10024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59242" h="1002451">
                    <a:moveTo>
                      <a:pt x="15" y="543459"/>
                    </a:moveTo>
                    <a:cubicBezTo>
                      <a:pt x="1811" y="376384"/>
                      <a:pt x="172468" y="674"/>
                      <a:pt x="249006" y="2"/>
                    </a:cubicBezTo>
                    <a:cubicBezTo>
                      <a:pt x="325544" y="-670"/>
                      <a:pt x="459242" y="323379"/>
                      <a:pt x="459242" y="539427"/>
                    </a:cubicBezTo>
                    <a:cubicBezTo>
                      <a:pt x="459242" y="755475"/>
                      <a:pt x="314767" y="1001778"/>
                      <a:pt x="238229" y="1002450"/>
                    </a:cubicBezTo>
                    <a:cubicBezTo>
                      <a:pt x="161691" y="1003122"/>
                      <a:pt x="-1781" y="710534"/>
                      <a:pt x="15" y="543459"/>
                    </a:cubicBez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  <p:sp>
            <p:nvSpPr>
              <p:cNvPr id="11" name="Cung 10">
                <a:extLst>
                  <a:ext uri="{FF2B5EF4-FFF2-40B4-BE49-F238E27FC236}">
                    <a16:creationId xmlns="" xmlns:a16="http://schemas.microsoft.com/office/drawing/2014/main" id="{3AA22062-0A35-48FE-859D-DC92B29AAB13}"/>
                  </a:ext>
                </a:extLst>
              </p:cNvPr>
              <p:cNvSpPr/>
              <p:nvPr/>
            </p:nvSpPr>
            <p:spPr>
              <a:xfrm>
                <a:off x="9899676" y="1881051"/>
                <a:ext cx="315478" cy="2932612"/>
              </a:xfrm>
              <a:prstGeom prst="arc">
                <a:avLst>
                  <a:gd name="adj1" fmla="val 16364289"/>
                  <a:gd name="adj2" fmla="val 0"/>
                </a:avLst>
              </a:prstGeom>
              <a:ln w="5715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  <p:sp>
            <p:nvSpPr>
              <p:cNvPr id="13" name="Hình Bầu dục 11">
                <a:extLst>
                  <a:ext uri="{FF2B5EF4-FFF2-40B4-BE49-F238E27FC236}">
                    <a16:creationId xmlns="" xmlns:a16="http://schemas.microsoft.com/office/drawing/2014/main" id="{E4807BD7-AA4D-4DDF-B1E3-C61CC6BF13AC}"/>
                  </a:ext>
                </a:extLst>
              </p:cNvPr>
              <p:cNvSpPr/>
              <p:nvPr/>
            </p:nvSpPr>
            <p:spPr>
              <a:xfrm rot="2787974">
                <a:off x="10287209" y="2204984"/>
                <a:ext cx="319192" cy="615142"/>
              </a:xfrm>
              <a:custGeom>
                <a:avLst/>
                <a:gdLst>
                  <a:gd name="connsiteX0" fmla="*/ 0 w 525712"/>
                  <a:gd name="connsiteY0" fmla="*/ 391190 h 782379"/>
                  <a:gd name="connsiteX1" fmla="*/ 262856 w 525712"/>
                  <a:gd name="connsiteY1" fmla="*/ 0 h 782379"/>
                  <a:gd name="connsiteX2" fmla="*/ 525712 w 525712"/>
                  <a:gd name="connsiteY2" fmla="*/ 391190 h 782379"/>
                  <a:gd name="connsiteX3" fmla="*/ 262856 w 525712"/>
                  <a:gd name="connsiteY3" fmla="*/ 782380 h 782379"/>
                  <a:gd name="connsiteX4" fmla="*/ 0 w 525712"/>
                  <a:gd name="connsiteY4" fmla="*/ 391190 h 782379"/>
                  <a:gd name="connsiteX0" fmla="*/ 2 w 525714"/>
                  <a:gd name="connsiteY0" fmla="*/ 532142 h 923332"/>
                  <a:gd name="connsiteX1" fmla="*/ 266272 w 525714"/>
                  <a:gd name="connsiteY1" fmla="*/ 0 h 923332"/>
                  <a:gd name="connsiteX2" fmla="*/ 525714 w 525714"/>
                  <a:gd name="connsiteY2" fmla="*/ 532142 h 923332"/>
                  <a:gd name="connsiteX3" fmla="*/ 262858 w 525714"/>
                  <a:gd name="connsiteY3" fmla="*/ 923332 h 923332"/>
                  <a:gd name="connsiteX4" fmla="*/ 2 w 525714"/>
                  <a:gd name="connsiteY4" fmla="*/ 532142 h 923332"/>
                  <a:gd name="connsiteX0" fmla="*/ 21 w 525733"/>
                  <a:gd name="connsiteY0" fmla="*/ 532142 h 1002448"/>
                  <a:gd name="connsiteX1" fmla="*/ 266291 w 525733"/>
                  <a:gd name="connsiteY1" fmla="*/ 0 h 1002448"/>
                  <a:gd name="connsiteX2" fmla="*/ 525733 w 525733"/>
                  <a:gd name="connsiteY2" fmla="*/ 532142 h 1002448"/>
                  <a:gd name="connsiteX3" fmla="*/ 255514 w 525733"/>
                  <a:gd name="connsiteY3" fmla="*/ 1002448 h 1002448"/>
                  <a:gd name="connsiteX4" fmla="*/ 21 w 525733"/>
                  <a:gd name="connsiteY4" fmla="*/ 532142 h 1002448"/>
                  <a:gd name="connsiteX0" fmla="*/ 14 w 476520"/>
                  <a:gd name="connsiteY0" fmla="*/ 532145 h 1002455"/>
                  <a:gd name="connsiteX1" fmla="*/ 266284 w 476520"/>
                  <a:gd name="connsiteY1" fmla="*/ 3 h 1002455"/>
                  <a:gd name="connsiteX2" fmla="*/ 476520 w 476520"/>
                  <a:gd name="connsiteY2" fmla="*/ 539428 h 1002455"/>
                  <a:gd name="connsiteX3" fmla="*/ 255507 w 476520"/>
                  <a:gd name="connsiteY3" fmla="*/ 1002451 h 1002455"/>
                  <a:gd name="connsiteX4" fmla="*/ 14 w 476520"/>
                  <a:gd name="connsiteY4" fmla="*/ 532145 h 1002455"/>
                  <a:gd name="connsiteX0" fmla="*/ 15 w 459242"/>
                  <a:gd name="connsiteY0" fmla="*/ 543459 h 1002451"/>
                  <a:gd name="connsiteX1" fmla="*/ 249006 w 459242"/>
                  <a:gd name="connsiteY1" fmla="*/ 2 h 1002451"/>
                  <a:gd name="connsiteX2" fmla="*/ 459242 w 459242"/>
                  <a:gd name="connsiteY2" fmla="*/ 539427 h 1002451"/>
                  <a:gd name="connsiteX3" fmla="*/ 238229 w 459242"/>
                  <a:gd name="connsiteY3" fmla="*/ 1002450 h 1002451"/>
                  <a:gd name="connsiteX4" fmla="*/ 15 w 459242"/>
                  <a:gd name="connsiteY4" fmla="*/ 543459 h 10024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59242" h="1002451">
                    <a:moveTo>
                      <a:pt x="15" y="543459"/>
                    </a:moveTo>
                    <a:cubicBezTo>
                      <a:pt x="1811" y="376384"/>
                      <a:pt x="172468" y="674"/>
                      <a:pt x="249006" y="2"/>
                    </a:cubicBezTo>
                    <a:cubicBezTo>
                      <a:pt x="325544" y="-670"/>
                      <a:pt x="459242" y="323379"/>
                      <a:pt x="459242" y="539427"/>
                    </a:cubicBezTo>
                    <a:cubicBezTo>
                      <a:pt x="459242" y="755475"/>
                      <a:pt x="314767" y="1001778"/>
                      <a:pt x="238229" y="1002450"/>
                    </a:cubicBezTo>
                    <a:cubicBezTo>
                      <a:pt x="161691" y="1003122"/>
                      <a:pt x="-1781" y="710534"/>
                      <a:pt x="15" y="543459"/>
                    </a:cubicBez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  <p:sp>
            <p:nvSpPr>
              <p:cNvPr id="14" name="Hình Bầu dục 11">
                <a:extLst>
                  <a:ext uri="{FF2B5EF4-FFF2-40B4-BE49-F238E27FC236}">
                    <a16:creationId xmlns="" xmlns:a16="http://schemas.microsoft.com/office/drawing/2014/main" id="{4F99EBF3-6CDB-49B9-AE04-D4B6F1D3E60B}"/>
                  </a:ext>
                </a:extLst>
              </p:cNvPr>
              <p:cNvSpPr/>
              <p:nvPr/>
            </p:nvSpPr>
            <p:spPr>
              <a:xfrm rot="18570184">
                <a:off x="9780389" y="2227702"/>
                <a:ext cx="319192" cy="615142"/>
              </a:xfrm>
              <a:custGeom>
                <a:avLst/>
                <a:gdLst>
                  <a:gd name="connsiteX0" fmla="*/ 0 w 525712"/>
                  <a:gd name="connsiteY0" fmla="*/ 391190 h 782379"/>
                  <a:gd name="connsiteX1" fmla="*/ 262856 w 525712"/>
                  <a:gd name="connsiteY1" fmla="*/ 0 h 782379"/>
                  <a:gd name="connsiteX2" fmla="*/ 525712 w 525712"/>
                  <a:gd name="connsiteY2" fmla="*/ 391190 h 782379"/>
                  <a:gd name="connsiteX3" fmla="*/ 262856 w 525712"/>
                  <a:gd name="connsiteY3" fmla="*/ 782380 h 782379"/>
                  <a:gd name="connsiteX4" fmla="*/ 0 w 525712"/>
                  <a:gd name="connsiteY4" fmla="*/ 391190 h 782379"/>
                  <a:gd name="connsiteX0" fmla="*/ 2 w 525714"/>
                  <a:gd name="connsiteY0" fmla="*/ 532142 h 923332"/>
                  <a:gd name="connsiteX1" fmla="*/ 266272 w 525714"/>
                  <a:gd name="connsiteY1" fmla="*/ 0 h 923332"/>
                  <a:gd name="connsiteX2" fmla="*/ 525714 w 525714"/>
                  <a:gd name="connsiteY2" fmla="*/ 532142 h 923332"/>
                  <a:gd name="connsiteX3" fmla="*/ 262858 w 525714"/>
                  <a:gd name="connsiteY3" fmla="*/ 923332 h 923332"/>
                  <a:gd name="connsiteX4" fmla="*/ 2 w 525714"/>
                  <a:gd name="connsiteY4" fmla="*/ 532142 h 923332"/>
                  <a:gd name="connsiteX0" fmla="*/ 21 w 525733"/>
                  <a:gd name="connsiteY0" fmla="*/ 532142 h 1002448"/>
                  <a:gd name="connsiteX1" fmla="*/ 266291 w 525733"/>
                  <a:gd name="connsiteY1" fmla="*/ 0 h 1002448"/>
                  <a:gd name="connsiteX2" fmla="*/ 525733 w 525733"/>
                  <a:gd name="connsiteY2" fmla="*/ 532142 h 1002448"/>
                  <a:gd name="connsiteX3" fmla="*/ 255514 w 525733"/>
                  <a:gd name="connsiteY3" fmla="*/ 1002448 h 1002448"/>
                  <a:gd name="connsiteX4" fmla="*/ 21 w 525733"/>
                  <a:gd name="connsiteY4" fmla="*/ 532142 h 1002448"/>
                  <a:gd name="connsiteX0" fmla="*/ 14 w 476520"/>
                  <a:gd name="connsiteY0" fmla="*/ 532145 h 1002455"/>
                  <a:gd name="connsiteX1" fmla="*/ 266284 w 476520"/>
                  <a:gd name="connsiteY1" fmla="*/ 3 h 1002455"/>
                  <a:gd name="connsiteX2" fmla="*/ 476520 w 476520"/>
                  <a:gd name="connsiteY2" fmla="*/ 539428 h 1002455"/>
                  <a:gd name="connsiteX3" fmla="*/ 255507 w 476520"/>
                  <a:gd name="connsiteY3" fmla="*/ 1002451 h 1002455"/>
                  <a:gd name="connsiteX4" fmla="*/ 14 w 476520"/>
                  <a:gd name="connsiteY4" fmla="*/ 532145 h 1002455"/>
                  <a:gd name="connsiteX0" fmla="*/ 15 w 459242"/>
                  <a:gd name="connsiteY0" fmla="*/ 543459 h 1002451"/>
                  <a:gd name="connsiteX1" fmla="*/ 249006 w 459242"/>
                  <a:gd name="connsiteY1" fmla="*/ 2 h 1002451"/>
                  <a:gd name="connsiteX2" fmla="*/ 459242 w 459242"/>
                  <a:gd name="connsiteY2" fmla="*/ 539427 h 1002451"/>
                  <a:gd name="connsiteX3" fmla="*/ 238229 w 459242"/>
                  <a:gd name="connsiteY3" fmla="*/ 1002450 h 1002451"/>
                  <a:gd name="connsiteX4" fmla="*/ 15 w 459242"/>
                  <a:gd name="connsiteY4" fmla="*/ 543459 h 10024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59242" h="1002451">
                    <a:moveTo>
                      <a:pt x="15" y="543459"/>
                    </a:moveTo>
                    <a:cubicBezTo>
                      <a:pt x="1811" y="376384"/>
                      <a:pt x="172468" y="674"/>
                      <a:pt x="249006" y="2"/>
                    </a:cubicBezTo>
                    <a:cubicBezTo>
                      <a:pt x="325544" y="-670"/>
                      <a:pt x="459242" y="323379"/>
                      <a:pt x="459242" y="539427"/>
                    </a:cubicBezTo>
                    <a:cubicBezTo>
                      <a:pt x="459242" y="755475"/>
                      <a:pt x="314767" y="1001778"/>
                      <a:pt x="238229" y="1002450"/>
                    </a:cubicBezTo>
                    <a:cubicBezTo>
                      <a:pt x="161691" y="1003122"/>
                      <a:pt x="-1781" y="710534"/>
                      <a:pt x="15" y="543459"/>
                    </a:cubicBez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  <p:sp>
            <p:nvSpPr>
              <p:cNvPr id="15" name="Hình Bầu dục 11">
                <a:extLst>
                  <a:ext uri="{FF2B5EF4-FFF2-40B4-BE49-F238E27FC236}">
                    <a16:creationId xmlns="" xmlns:a16="http://schemas.microsoft.com/office/drawing/2014/main" id="{E12842C5-AF3E-4EF5-A05E-A6303F776C1E}"/>
                  </a:ext>
                </a:extLst>
              </p:cNvPr>
              <p:cNvSpPr/>
              <p:nvPr/>
            </p:nvSpPr>
            <p:spPr>
              <a:xfrm rot="2787974">
                <a:off x="10287210" y="2656383"/>
                <a:ext cx="319192" cy="615142"/>
              </a:xfrm>
              <a:custGeom>
                <a:avLst/>
                <a:gdLst>
                  <a:gd name="connsiteX0" fmla="*/ 0 w 525712"/>
                  <a:gd name="connsiteY0" fmla="*/ 391190 h 782379"/>
                  <a:gd name="connsiteX1" fmla="*/ 262856 w 525712"/>
                  <a:gd name="connsiteY1" fmla="*/ 0 h 782379"/>
                  <a:gd name="connsiteX2" fmla="*/ 525712 w 525712"/>
                  <a:gd name="connsiteY2" fmla="*/ 391190 h 782379"/>
                  <a:gd name="connsiteX3" fmla="*/ 262856 w 525712"/>
                  <a:gd name="connsiteY3" fmla="*/ 782380 h 782379"/>
                  <a:gd name="connsiteX4" fmla="*/ 0 w 525712"/>
                  <a:gd name="connsiteY4" fmla="*/ 391190 h 782379"/>
                  <a:gd name="connsiteX0" fmla="*/ 2 w 525714"/>
                  <a:gd name="connsiteY0" fmla="*/ 532142 h 923332"/>
                  <a:gd name="connsiteX1" fmla="*/ 266272 w 525714"/>
                  <a:gd name="connsiteY1" fmla="*/ 0 h 923332"/>
                  <a:gd name="connsiteX2" fmla="*/ 525714 w 525714"/>
                  <a:gd name="connsiteY2" fmla="*/ 532142 h 923332"/>
                  <a:gd name="connsiteX3" fmla="*/ 262858 w 525714"/>
                  <a:gd name="connsiteY3" fmla="*/ 923332 h 923332"/>
                  <a:gd name="connsiteX4" fmla="*/ 2 w 525714"/>
                  <a:gd name="connsiteY4" fmla="*/ 532142 h 923332"/>
                  <a:gd name="connsiteX0" fmla="*/ 21 w 525733"/>
                  <a:gd name="connsiteY0" fmla="*/ 532142 h 1002448"/>
                  <a:gd name="connsiteX1" fmla="*/ 266291 w 525733"/>
                  <a:gd name="connsiteY1" fmla="*/ 0 h 1002448"/>
                  <a:gd name="connsiteX2" fmla="*/ 525733 w 525733"/>
                  <a:gd name="connsiteY2" fmla="*/ 532142 h 1002448"/>
                  <a:gd name="connsiteX3" fmla="*/ 255514 w 525733"/>
                  <a:gd name="connsiteY3" fmla="*/ 1002448 h 1002448"/>
                  <a:gd name="connsiteX4" fmla="*/ 21 w 525733"/>
                  <a:gd name="connsiteY4" fmla="*/ 532142 h 1002448"/>
                  <a:gd name="connsiteX0" fmla="*/ 14 w 476520"/>
                  <a:gd name="connsiteY0" fmla="*/ 532145 h 1002455"/>
                  <a:gd name="connsiteX1" fmla="*/ 266284 w 476520"/>
                  <a:gd name="connsiteY1" fmla="*/ 3 h 1002455"/>
                  <a:gd name="connsiteX2" fmla="*/ 476520 w 476520"/>
                  <a:gd name="connsiteY2" fmla="*/ 539428 h 1002455"/>
                  <a:gd name="connsiteX3" fmla="*/ 255507 w 476520"/>
                  <a:gd name="connsiteY3" fmla="*/ 1002451 h 1002455"/>
                  <a:gd name="connsiteX4" fmla="*/ 14 w 476520"/>
                  <a:gd name="connsiteY4" fmla="*/ 532145 h 1002455"/>
                  <a:gd name="connsiteX0" fmla="*/ 15 w 459242"/>
                  <a:gd name="connsiteY0" fmla="*/ 543459 h 1002451"/>
                  <a:gd name="connsiteX1" fmla="*/ 249006 w 459242"/>
                  <a:gd name="connsiteY1" fmla="*/ 2 h 1002451"/>
                  <a:gd name="connsiteX2" fmla="*/ 459242 w 459242"/>
                  <a:gd name="connsiteY2" fmla="*/ 539427 h 1002451"/>
                  <a:gd name="connsiteX3" fmla="*/ 238229 w 459242"/>
                  <a:gd name="connsiteY3" fmla="*/ 1002450 h 1002451"/>
                  <a:gd name="connsiteX4" fmla="*/ 15 w 459242"/>
                  <a:gd name="connsiteY4" fmla="*/ 543459 h 10024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59242" h="1002451">
                    <a:moveTo>
                      <a:pt x="15" y="543459"/>
                    </a:moveTo>
                    <a:cubicBezTo>
                      <a:pt x="1811" y="376384"/>
                      <a:pt x="172468" y="674"/>
                      <a:pt x="249006" y="2"/>
                    </a:cubicBezTo>
                    <a:cubicBezTo>
                      <a:pt x="325544" y="-670"/>
                      <a:pt x="459242" y="323379"/>
                      <a:pt x="459242" y="539427"/>
                    </a:cubicBezTo>
                    <a:cubicBezTo>
                      <a:pt x="459242" y="755475"/>
                      <a:pt x="314767" y="1001778"/>
                      <a:pt x="238229" y="1002450"/>
                    </a:cubicBezTo>
                    <a:cubicBezTo>
                      <a:pt x="161691" y="1003122"/>
                      <a:pt x="-1781" y="710534"/>
                      <a:pt x="15" y="543459"/>
                    </a:cubicBez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  <p:sp>
            <p:nvSpPr>
              <p:cNvPr id="16" name="Hình Bầu dục 11">
                <a:extLst>
                  <a:ext uri="{FF2B5EF4-FFF2-40B4-BE49-F238E27FC236}">
                    <a16:creationId xmlns="" xmlns:a16="http://schemas.microsoft.com/office/drawing/2014/main" id="{98AF536F-9CDF-4894-8C73-B31404B38674}"/>
                  </a:ext>
                </a:extLst>
              </p:cNvPr>
              <p:cNvSpPr/>
              <p:nvPr/>
            </p:nvSpPr>
            <p:spPr>
              <a:xfrm rot="18699936">
                <a:off x="9837374" y="2679895"/>
                <a:ext cx="319192" cy="615142"/>
              </a:xfrm>
              <a:custGeom>
                <a:avLst/>
                <a:gdLst>
                  <a:gd name="connsiteX0" fmla="*/ 0 w 525712"/>
                  <a:gd name="connsiteY0" fmla="*/ 391190 h 782379"/>
                  <a:gd name="connsiteX1" fmla="*/ 262856 w 525712"/>
                  <a:gd name="connsiteY1" fmla="*/ 0 h 782379"/>
                  <a:gd name="connsiteX2" fmla="*/ 525712 w 525712"/>
                  <a:gd name="connsiteY2" fmla="*/ 391190 h 782379"/>
                  <a:gd name="connsiteX3" fmla="*/ 262856 w 525712"/>
                  <a:gd name="connsiteY3" fmla="*/ 782380 h 782379"/>
                  <a:gd name="connsiteX4" fmla="*/ 0 w 525712"/>
                  <a:gd name="connsiteY4" fmla="*/ 391190 h 782379"/>
                  <a:gd name="connsiteX0" fmla="*/ 2 w 525714"/>
                  <a:gd name="connsiteY0" fmla="*/ 532142 h 923332"/>
                  <a:gd name="connsiteX1" fmla="*/ 266272 w 525714"/>
                  <a:gd name="connsiteY1" fmla="*/ 0 h 923332"/>
                  <a:gd name="connsiteX2" fmla="*/ 525714 w 525714"/>
                  <a:gd name="connsiteY2" fmla="*/ 532142 h 923332"/>
                  <a:gd name="connsiteX3" fmla="*/ 262858 w 525714"/>
                  <a:gd name="connsiteY3" fmla="*/ 923332 h 923332"/>
                  <a:gd name="connsiteX4" fmla="*/ 2 w 525714"/>
                  <a:gd name="connsiteY4" fmla="*/ 532142 h 923332"/>
                  <a:gd name="connsiteX0" fmla="*/ 21 w 525733"/>
                  <a:gd name="connsiteY0" fmla="*/ 532142 h 1002448"/>
                  <a:gd name="connsiteX1" fmla="*/ 266291 w 525733"/>
                  <a:gd name="connsiteY1" fmla="*/ 0 h 1002448"/>
                  <a:gd name="connsiteX2" fmla="*/ 525733 w 525733"/>
                  <a:gd name="connsiteY2" fmla="*/ 532142 h 1002448"/>
                  <a:gd name="connsiteX3" fmla="*/ 255514 w 525733"/>
                  <a:gd name="connsiteY3" fmla="*/ 1002448 h 1002448"/>
                  <a:gd name="connsiteX4" fmla="*/ 21 w 525733"/>
                  <a:gd name="connsiteY4" fmla="*/ 532142 h 1002448"/>
                  <a:gd name="connsiteX0" fmla="*/ 14 w 476520"/>
                  <a:gd name="connsiteY0" fmla="*/ 532145 h 1002455"/>
                  <a:gd name="connsiteX1" fmla="*/ 266284 w 476520"/>
                  <a:gd name="connsiteY1" fmla="*/ 3 h 1002455"/>
                  <a:gd name="connsiteX2" fmla="*/ 476520 w 476520"/>
                  <a:gd name="connsiteY2" fmla="*/ 539428 h 1002455"/>
                  <a:gd name="connsiteX3" fmla="*/ 255507 w 476520"/>
                  <a:gd name="connsiteY3" fmla="*/ 1002451 h 1002455"/>
                  <a:gd name="connsiteX4" fmla="*/ 14 w 476520"/>
                  <a:gd name="connsiteY4" fmla="*/ 532145 h 1002455"/>
                  <a:gd name="connsiteX0" fmla="*/ 15 w 459242"/>
                  <a:gd name="connsiteY0" fmla="*/ 543459 h 1002451"/>
                  <a:gd name="connsiteX1" fmla="*/ 249006 w 459242"/>
                  <a:gd name="connsiteY1" fmla="*/ 2 h 1002451"/>
                  <a:gd name="connsiteX2" fmla="*/ 459242 w 459242"/>
                  <a:gd name="connsiteY2" fmla="*/ 539427 h 1002451"/>
                  <a:gd name="connsiteX3" fmla="*/ 238229 w 459242"/>
                  <a:gd name="connsiteY3" fmla="*/ 1002450 h 1002451"/>
                  <a:gd name="connsiteX4" fmla="*/ 15 w 459242"/>
                  <a:gd name="connsiteY4" fmla="*/ 543459 h 10024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59242" h="1002451">
                    <a:moveTo>
                      <a:pt x="15" y="543459"/>
                    </a:moveTo>
                    <a:cubicBezTo>
                      <a:pt x="1811" y="376384"/>
                      <a:pt x="172468" y="674"/>
                      <a:pt x="249006" y="2"/>
                    </a:cubicBezTo>
                    <a:cubicBezTo>
                      <a:pt x="325544" y="-670"/>
                      <a:pt x="459242" y="323379"/>
                      <a:pt x="459242" y="539427"/>
                    </a:cubicBezTo>
                    <a:cubicBezTo>
                      <a:pt x="459242" y="755475"/>
                      <a:pt x="314767" y="1001778"/>
                      <a:pt x="238229" y="1002450"/>
                    </a:cubicBezTo>
                    <a:cubicBezTo>
                      <a:pt x="161691" y="1003122"/>
                      <a:pt x="-1781" y="710534"/>
                      <a:pt x="15" y="543459"/>
                    </a:cubicBez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</p:grpSp>
        <p:grpSp>
          <p:nvGrpSpPr>
            <p:cNvPr id="18" name="Nhóm 17">
              <a:extLst>
                <a:ext uri="{FF2B5EF4-FFF2-40B4-BE49-F238E27FC236}">
                  <a16:creationId xmlns="" xmlns:a16="http://schemas.microsoft.com/office/drawing/2014/main" id="{D8020C0E-7055-473D-9C39-E2377251107C}"/>
                </a:ext>
              </a:extLst>
            </p:cNvPr>
            <p:cNvGrpSpPr/>
            <p:nvPr/>
          </p:nvGrpSpPr>
          <p:grpSpPr>
            <a:xfrm flipH="1">
              <a:off x="10013716" y="1174377"/>
              <a:ext cx="1198851" cy="3862507"/>
              <a:chOff x="9632414" y="1468460"/>
              <a:chExt cx="1121963" cy="3345203"/>
            </a:xfrm>
          </p:grpSpPr>
          <p:sp>
            <p:nvSpPr>
              <p:cNvPr id="19" name="Hình Bầu dục 11">
                <a:extLst>
                  <a:ext uri="{FF2B5EF4-FFF2-40B4-BE49-F238E27FC236}">
                    <a16:creationId xmlns="" xmlns:a16="http://schemas.microsoft.com/office/drawing/2014/main" id="{3B5765F6-ED4E-4CE3-80D8-428A45638DFB}"/>
                  </a:ext>
                </a:extLst>
              </p:cNvPr>
              <p:cNvSpPr/>
              <p:nvPr/>
            </p:nvSpPr>
            <p:spPr>
              <a:xfrm rot="20713219">
                <a:off x="9827794" y="1468460"/>
                <a:ext cx="459242" cy="1002451"/>
              </a:xfrm>
              <a:custGeom>
                <a:avLst/>
                <a:gdLst>
                  <a:gd name="connsiteX0" fmla="*/ 0 w 525712"/>
                  <a:gd name="connsiteY0" fmla="*/ 391190 h 782379"/>
                  <a:gd name="connsiteX1" fmla="*/ 262856 w 525712"/>
                  <a:gd name="connsiteY1" fmla="*/ 0 h 782379"/>
                  <a:gd name="connsiteX2" fmla="*/ 525712 w 525712"/>
                  <a:gd name="connsiteY2" fmla="*/ 391190 h 782379"/>
                  <a:gd name="connsiteX3" fmla="*/ 262856 w 525712"/>
                  <a:gd name="connsiteY3" fmla="*/ 782380 h 782379"/>
                  <a:gd name="connsiteX4" fmla="*/ 0 w 525712"/>
                  <a:gd name="connsiteY4" fmla="*/ 391190 h 782379"/>
                  <a:gd name="connsiteX0" fmla="*/ 2 w 525714"/>
                  <a:gd name="connsiteY0" fmla="*/ 532142 h 923332"/>
                  <a:gd name="connsiteX1" fmla="*/ 266272 w 525714"/>
                  <a:gd name="connsiteY1" fmla="*/ 0 h 923332"/>
                  <a:gd name="connsiteX2" fmla="*/ 525714 w 525714"/>
                  <a:gd name="connsiteY2" fmla="*/ 532142 h 923332"/>
                  <a:gd name="connsiteX3" fmla="*/ 262858 w 525714"/>
                  <a:gd name="connsiteY3" fmla="*/ 923332 h 923332"/>
                  <a:gd name="connsiteX4" fmla="*/ 2 w 525714"/>
                  <a:gd name="connsiteY4" fmla="*/ 532142 h 923332"/>
                  <a:gd name="connsiteX0" fmla="*/ 21 w 525733"/>
                  <a:gd name="connsiteY0" fmla="*/ 532142 h 1002448"/>
                  <a:gd name="connsiteX1" fmla="*/ 266291 w 525733"/>
                  <a:gd name="connsiteY1" fmla="*/ 0 h 1002448"/>
                  <a:gd name="connsiteX2" fmla="*/ 525733 w 525733"/>
                  <a:gd name="connsiteY2" fmla="*/ 532142 h 1002448"/>
                  <a:gd name="connsiteX3" fmla="*/ 255514 w 525733"/>
                  <a:gd name="connsiteY3" fmla="*/ 1002448 h 1002448"/>
                  <a:gd name="connsiteX4" fmla="*/ 21 w 525733"/>
                  <a:gd name="connsiteY4" fmla="*/ 532142 h 1002448"/>
                  <a:gd name="connsiteX0" fmla="*/ 14 w 476520"/>
                  <a:gd name="connsiteY0" fmla="*/ 532145 h 1002455"/>
                  <a:gd name="connsiteX1" fmla="*/ 266284 w 476520"/>
                  <a:gd name="connsiteY1" fmla="*/ 3 h 1002455"/>
                  <a:gd name="connsiteX2" fmla="*/ 476520 w 476520"/>
                  <a:gd name="connsiteY2" fmla="*/ 539428 h 1002455"/>
                  <a:gd name="connsiteX3" fmla="*/ 255507 w 476520"/>
                  <a:gd name="connsiteY3" fmla="*/ 1002451 h 1002455"/>
                  <a:gd name="connsiteX4" fmla="*/ 14 w 476520"/>
                  <a:gd name="connsiteY4" fmla="*/ 532145 h 1002455"/>
                  <a:gd name="connsiteX0" fmla="*/ 15 w 459242"/>
                  <a:gd name="connsiteY0" fmla="*/ 543459 h 1002451"/>
                  <a:gd name="connsiteX1" fmla="*/ 249006 w 459242"/>
                  <a:gd name="connsiteY1" fmla="*/ 2 h 1002451"/>
                  <a:gd name="connsiteX2" fmla="*/ 459242 w 459242"/>
                  <a:gd name="connsiteY2" fmla="*/ 539427 h 1002451"/>
                  <a:gd name="connsiteX3" fmla="*/ 238229 w 459242"/>
                  <a:gd name="connsiteY3" fmla="*/ 1002450 h 1002451"/>
                  <a:gd name="connsiteX4" fmla="*/ 15 w 459242"/>
                  <a:gd name="connsiteY4" fmla="*/ 543459 h 10024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59242" h="1002451">
                    <a:moveTo>
                      <a:pt x="15" y="543459"/>
                    </a:moveTo>
                    <a:cubicBezTo>
                      <a:pt x="1811" y="376384"/>
                      <a:pt x="172468" y="674"/>
                      <a:pt x="249006" y="2"/>
                    </a:cubicBezTo>
                    <a:cubicBezTo>
                      <a:pt x="325544" y="-670"/>
                      <a:pt x="459242" y="323379"/>
                      <a:pt x="459242" y="539427"/>
                    </a:cubicBezTo>
                    <a:cubicBezTo>
                      <a:pt x="459242" y="755475"/>
                      <a:pt x="314767" y="1001778"/>
                      <a:pt x="238229" y="1002450"/>
                    </a:cubicBezTo>
                    <a:cubicBezTo>
                      <a:pt x="161691" y="1003122"/>
                      <a:pt x="-1781" y="710534"/>
                      <a:pt x="15" y="543459"/>
                    </a:cubicBez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  <p:sp>
            <p:nvSpPr>
              <p:cNvPr id="20" name="Cung 19">
                <a:extLst>
                  <a:ext uri="{FF2B5EF4-FFF2-40B4-BE49-F238E27FC236}">
                    <a16:creationId xmlns="" xmlns:a16="http://schemas.microsoft.com/office/drawing/2014/main" id="{B8767021-6603-45B1-AB33-59D11BCB9434}"/>
                  </a:ext>
                </a:extLst>
              </p:cNvPr>
              <p:cNvSpPr/>
              <p:nvPr/>
            </p:nvSpPr>
            <p:spPr>
              <a:xfrm>
                <a:off x="9899676" y="1881051"/>
                <a:ext cx="315478" cy="2932612"/>
              </a:xfrm>
              <a:prstGeom prst="arc">
                <a:avLst>
                  <a:gd name="adj1" fmla="val 16364289"/>
                  <a:gd name="adj2" fmla="val 0"/>
                </a:avLst>
              </a:prstGeom>
              <a:ln w="5715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  <p:sp>
            <p:nvSpPr>
              <p:cNvPr id="21" name="Hình Bầu dục 11">
                <a:extLst>
                  <a:ext uri="{FF2B5EF4-FFF2-40B4-BE49-F238E27FC236}">
                    <a16:creationId xmlns="" xmlns:a16="http://schemas.microsoft.com/office/drawing/2014/main" id="{8DF72600-D12A-4FD0-BA35-B36377DF5D4B}"/>
                  </a:ext>
                </a:extLst>
              </p:cNvPr>
              <p:cNvSpPr/>
              <p:nvPr/>
            </p:nvSpPr>
            <p:spPr>
              <a:xfrm rot="2787974">
                <a:off x="10287209" y="2204984"/>
                <a:ext cx="319192" cy="615142"/>
              </a:xfrm>
              <a:custGeom>
                <a:avLst/>
                <a:gdLst>
                  <a:gd name="connsiteX0" fmla="*/ 0 w 525712"/>
                  <a:gd name="connsiteY0" fmla="*/ 391190 h 782379"/>
                  <a:gd name="connsiteX1" fmla="*/ 262856 w 525712"/>
                  <a:gd name="connsiteY1" fmla="*/ 0 h 782379"/>
                  <a:gd name="connsiteX2" fmla="*/ 525712 w 525712"/>
                  <a:gd name="connsiteY2" fmla="*/ 391190 h 782379"/>
                  <a:gd name="connsiteX3" fmla="*/ 262856 w 525712"/>
                  <a:gd name="connsiteY3" fmla="*/ 782380 h 782379"/>
                  <a:gd name="connsiteX4" fmla="*/ 0 w 525712"/>
                  <a:gd name="connsiteY4" fmla="*/ 391190 h 782379"/>
                  <a:gd name="connsiteX0" fmla="*/ 2 w 525714"/>
                  <a:gd name="connsiteY0" fmla="*/ 532142 h 923332"/>
                  <a:gd name="connsiteX1" fmla="*/ 266272 w 525714"/>
                  <a:gd name="connsiteY1" fmla="*/ 0 h 923332"/>
                  <a:gd name="connsiteX2" fmla="*/ 525714 w 525714"/>
                  <a:gd name="connsiteY2" fmla="*/ 532142 h 923332"/>
                  <a:gd name="connsiteX3" fmla="*/ 262858 w 525714"/>
                  <a:gd name="connsiteY3" fmla="*/ 923332 h 923332"/>
                  <a:gd name="connsiteX4" fmla="*/ 2 w 525714"/>
                  <a:gd name="connsiteY4" fmla="*/ 532142 h 923332"/>
                  <a:gd name="connsiteX0" fmla="*/ 21 w 525733"/>
                  <a:gd name="connsiteY0" fmla="*/ 532142 h 1002448"/>
                  <a:gd name="connsiteX1" fmla="*/ 266291 w 525733"/>
                  <a:gd name="connsiteY1" fmla="*/ 0 h 1002448"/>
                  <a:gd name="connsiteX2" fmla="*/ 525733 w 525733"/>
                  <a:gd name="connsiteY2" fmla="*/ 532142 h 1002448"/>
                  <a:gd name="connsiteX3" fmla="*/ 255514 w 525733"/>
                  <a:gd name="connsiteY3" fmla="*/ 1002448 h 1002448"/>
                  <a:gd name="connsiteX4" fmla="*/ 21 w 525733"/>
                  <a:gd name="connsiteY4" fmla="*/ 532142 h 1002448"/>
                  <a:gd name="connsiteX0" fmla="*/ 14 w 476520"/>
                  <a:gd name="connsiteY0" fmla="*/ 532145 h 1002455"/>
                  <a:gd name="connsiteX1" fmla="*/ 266284 w 476520"/>
                  <a:gd name="connsiteY1" fmla="*/ 3 h 1002455"/>
                  <a:gd name="connsiteX2" fmla="*/ 476520 w 476520"/>
                  <a:gd name="connsiteY2" fmla="*/ 539428 h 1002455"/>
                  <a:gd name="connsiteX3" fmla="*/ 255507 w 476520"/>
                  <a:gd name="connsiteY3" fmla="*/ 1002451 h 1002455"/>
                  <a:gd name="connsiteX4" fmla="*/ 14 w 476520"/>
                  <a:gd name="connsiteY4" fmla="*/ 532145 h 1002455"/>
                  <a:gd name="connsiteX0" fmla="*/ 15 w 459242"/>
                  <a:gd name="connsiteY0" fmla="*/ 543459 h 1002451"/>
                  <a:gd name="connsiteX1" fmla="*/ 249006 w 459242"/>
                  <a:gd name="connsiteY1" fmla="*/ 2 h 1002451"/>
                  <a:gd name="connsiteX2" fmla="*/ 459242 w 459242"/>
                  <a:gd name="connsiteY2" fmla="*/ 539427 h 1002451"/>
                  <a:gd name="connsiteX3" fmla="*/ 238229 w 459242"/>
                  <a:gd name="connsiteY3" fmla="*/ 1002450 h 1002451"/>
                  <a:gd name="connsiteX4" fmla="*/ 15 w 459242"/>
                  <a:gd name="connsiteY4" fmla="*/ 543459 h 10024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59242" h="1002451">
                    <a:moveTo>
                      <a:pt x="15" y="543459"/>
                    </a:moveTo>
                    <a:cubicBezTo>
                      <a:pt x="1811" y="376384"/>
                      <a:pt x="172468" y="674"/>
                      <a:pt x="249006" y="2"/>
                    </a:cubicBezTo>
                    <a:cubicBezTo>
                      <a:pt x="325544" y="-670"/>
                      <a:pt x="459242" y="323379"/>
                      <a:pt x="459242" y="539427"/>
                    </a:cubicBezTo>
                    <a:cubicBezTo>
                      <a:pt x="459242" y="755475"/>
                      <a:pt x="314767" y="1001778"/>
                      <a:pt x="238229" y="1002450"/>
                    </a:cubicBezTo>
                    <a:cubicBezTo>
                      <a:pt x="161691" y="1003122"/>
                      <a:pt x="-1781" y="710534"/>
                      <a:pt x="15" y="543459"/>
                    </a:cubicBez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  <p:sp>
            <p:nvSpPr>
              <p:cNvPr id="22" name="Hình Bầu dục 11">
                <a:extLst>
                  <a:ext uri="{FF2B5EF4-FFF2-40B4-BE49-F238E27FC236}">
                    <a16:creationId xmlns="" xmlns:a16="http://schemas.microsoft.com/office/drawing/2014/main" id="{13977A99-787F-4369-8A62-C933E3C05F10}"/>
                  </a:ext>
                </a:extLst>
              </p:cNvPr>
              <p:cNvSpPr/>
              <p:nvPr/>
            </p:nvSpPr>
            <p:spPr>
              <a:xfrm rot="18570184">
                <a:off x="9780389" y="2227702"/>
                <a:ext cx="319192" cy="615142"/>
              </a:xfrm>
              <a:custGeom>
                <a:avLst/>
                <a:gdLst>
                  <a:gd name="connsiteX0" fmla="*/ 0 w 525712"/>
                  <a:gd name="connsiteY0" fmla="*/ 391190 h 782379"/>
                  <a:gd name="connsiteX1" fmla="*/ 262856 w 525712"/>
                  <a:gd name="connsiteY1" fmla="*/ 0 h 782379"/>
                  <a:gd name="connsiteX2" fmla="*/ 525712 w 525712"/>
                  <a:gd name="connsiteY2" fmla="*/ 391190 h 782379"/>
                  <a:gd name="connsiteX3" fmla="*/ 262856 w 525712"/>
                  <a:gd name="connsiteY3" fmla="*/ 782380 h 782379"/>
                  <a:gd name="connsiteX4" fmla="*/ 0 w 525712"/>
                  <a:gd name="connsiteY4" fmla="*/ 391190 h 782379"/>
                  <a:gd name="connsiteX0" fmla="*/ 2 w 525714"/>
                  <a:gd name="connsiteY0" fmla="*/ 532142 h 923332"/>
                  <a:gd name="connsiteX1" fmla="*/ 266272 w 525714"/>
                  <a:gd name="connsiteY1" fmla="*/ 0 h 923332"/>
                  <a:gd name="connsiteX2" fmla="*/ 525714 w 525714"/>
                  <a:gd name="connsiteY2" fmla="*/ 532142 h 923332"/>
                  <a:gd name="connsiteX3" fmla="*/ 262858 w 525714"/>
                  <a:gd name="connsiteY3" fmla="*/ 923332 h 923332"/>
                  <a:gd name="connsiteX4" fmla="*/ 2 w 525714"/>
                  <a:gd name="connsiteY4" fmla="*/ 532142 h 923332"/>
                  <a:gd name="connsiteX0" fmla="*/ 21 w 525733"/>
                  <a:gd name="connsiteY0" fmla="*/ 532142 h 1002448"/>
                  <a:gd name="connsiteX1" fmla="*/ 266291 w 525733"/>
                  <a:gd name="connsiteY1" fmla="*/ 0 h 1002448"/>
                  <a:gd name="connsiteX2" fmla="*/ 525733 w 525733"/>
                  <a:gd name="connsiteY2" fmla="*/ 532142 h 1002448"/>
                  <a:gd name="connsiteX3" fmla="*/ 255514 w 525733"/>
                  <a:gd name="connsiteY3" fmla="*/ 1002448 h 1002448"/>
                  <a:gd name="connsiteX4" fmla="*/ 21 w 525733"/>
                  <a:gd name="connsiteY4" fmla="*/ 532142 h 1002448"/>
                  <a:gd name="connsiteX0" fmla="*/ 14 w 476520"/>
                  <a:gd name="connsiteY0" fmla="*/ 532145 h 1002455"/>
                  <a:gd name="connsiteX1" fmla="*/ 266284 w 476520"/>
                  <a:gd name="connsiteY1" fmla="*/ 3 h 1002455"/>
                  <a:gd name="connsiteX2" fmla="*/ 476520 w 476520"/>
                  <a:gd name="connsiteY2" fmla="*/ 539428 h 1002455"/>
                  <a:gd name="connsiteX3" fmla="*/ 255507 w 476520"/>
                  <a:gd name="connsiteY3" fmla="*/ 1002451 h 1002455"/>
                  <a:gd name="connsiteX4" fmla="*/ 14 w 476520"/>
                  <a:gd name="connsiteY4" fmla="*/ 532145 h 1002455"/>
                  <a:gd name="connsiteX0" fmla="*/ 15 w 459242"/>
                  <a:gd name="connsiteY0" fmla="*/ 543459 h 1002451"/>
                  <a:gd name="connsiteX1" fmla="*/ 249006 w 459242"/>
                  <a:gd name="connsiteY1" fmla="*/ 2 h 1002451"/>
                  <a:gd name="connsiteX2" fmla="*/ 459242 w 459242"/>
                  <a:gd name="connsiteY2" fmla="*/ 539427 h 1002451"/>
                  <a:gd name="connsiteX3" fmla="*/ 238229 w 459242"/>
                  <a:gd name="connsiteY3" fmla="*/ 1002450 h 1002451"/>
                  <a:gd name="connsiteX4" fmla="*/ 15 w 459242"/>
                  <a:gd name="connsiteY4" fmla="*/ 543459 h 10024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59242" h="1002451">
                    <a:moveTo>
                      <a:pt x="15" y="543459"/>
                    </a:moveTo>
                    <a:cubicBezTo>
                      <a:pt x="1811" y="376384"/>
                      <a:pt x="172468" y="674"/>
                      <a:pt x="249006" y="2"/>
                    </a:cubicBezTo>
                    <a:cubicBezTo>
                      <a:pt x="325544" y="-670"/>
                      <a:pt x="459242" y="323379"/>
                      <a:pt x="459242" y="539427"/>
                    </a:cubicBezTo>
                    <a:cubicBezTo>
                      <a:pt x="459242" y="755475"/>
                      <a:pt x="314767" y="1001778"/>
                      <a:pt x="238229" y="1002450"/>
                    </a:cubicBezTo>
                    <a:cubicBezTo>
                      <a:pt x="161691" y="1003122"/>
                      <a:pt x="-1781" y="710534"/>
                      <a:pt x="15" y="543459"/>
                    </a:cubicBez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  <p:sp>
            <p:nvSpPr>
              <p:cNvPr id="23" name="Hình Bầu dục 11">
                <a:extLst>
                  <a:ext uri="{FF2B5EF4-FFF2-40B4-BE49-F238E27FC236}">
                    <a16:creationId xmlns="" xmlns:a16="http://schemas.microsoft.com/office/drawing/2014/main" id="{9702CBA6-5189-4E82-A827-E510CC089D8D}"/>
                  </a:ext>
                </a:extLst>
              </p:cNvPr>
              <p:cNvSpPr/>
              <p:nvPr/>
            </p:nvSpPr>
            <p:spPr>
              <a:xfrm rot="2787974">
                <a:off x="10287210" y="2656383"/>
                <a:ext cx="319192" cy="615142"/>
              </a:xfrm>
              <a:custGeom>
                <a:avLst/>
                <a:gdLst>
                  <a:gd name="connsiteX0" fmla="*/ 0 w 525712"/>
                  <a:gd name="connsiteY0" fmla="*/ 391190 h 782379"/>
                  <a:gd name="connsiteX1" fmla="*/ 262856 w 525712"/>
                  <a:gd name="connsiteY1" fmla="*/ 0 h 782379"/>
                  <a:gd name="connsiteX2" fmla="*/ 525712 w 525712"/>
                  <a:gd name="connsiteY2" fmla="*/ 391190 h 782379"/>
                  <a:gd name="connsiteX3" fmla="*/ 262856 w 525712"/>
                  <a:gd name="connsiteY3" fmla="*/ 782380 h 782379"/>
                  <a:gd name="connsiteX4" fmla="*/ 0 w 525712"/>
                  <a:gd name="connsiteY4" fmla="*/ 391190 h 782379"/>
                  <a:gd name="connsiteX0" fmla="*/ 2 w 525714"/>
                  <a:gd name="connsiteY0" fmla="*/ 532142 h 923332"/>
                  <a:gd name="connsiteX1" fmla="*/ 266272 w 525714"/>
                  <a:gd name="connsiteY1" fmla="*/ 0 h 923332"/>
                  <a:gd name="connsiteX2" fmla="*/ 525714 w 525714"/>
                  <a:gd name="connsiteY2" fmla="*/ 532142 h 923332"/>
                  <a:gd name="connsiteX3" fmla="*/ 262858 w 525714"/>
                  <a:gd name="connsiteY3" fmla="*/ 923332 h 923332"/>
                  <a:gd name="connsiteX4" fmla="*/ 2 w 525714"/>
                  <a:gd name="connsiteY4" fmla="*/ 532142 h 923332"/>
                  <a:gd name="connsiteX0" fmla="*/ 21 w 525733"/>
                  <a:gd name="connsiteY0" fmla="*/ 532142 h 1002448"/>
                  <a:gd name="connsiteX1" fmla="*/ 266291 w 525733"/>
                  <a:gd name="connsiteY1" fmla="*/ 0 h 1002448"/>
                  <a:gd name="connsiteX2" fmla="*/ 525733 w 525733"/>
                  <a:gd name="connsiteY2" fmla="*/ 532142 h 1002448"/>
                  <a:gd name="connsiteX3" fmla="*/ 255514 w 525733"/>
                  <a:gd name="connsiteY3" fmla="*/ 1002448 h 1002448"/>
                  <a:gd name="connsiteX4" fmla="*/ 21 w 525733"/>
                  <a:gd name="connsiteY4" fmla="*/ 532142 h 1002448"/>
                  <a:gd name="connsiteX0" fmla="*/ 14 w 476520"/>
                  <a:gd name="connsiteY0" fmla="*/ 532145 h 1002455"/>
                  <a:gd name="connsiteX1" fmla="*/ 266284 w 476520"/>
                  <a:gd name="connsiteY1" fmla="*/ 3 h 1002455"/>
                  <a:gd name="connsiteX2" fmla="*/ 476520 w 476520"/>
                  <a:gd name="connsiteY2" fmla="*/ 539428 h 1002455"/>
                  <a:gd name="connsiteX3" fmla="*/ 255507 w 476520"/>
                  <a:gd name="connsiteY3" fmla="*/ 1002451 h 1002455"/>
                  <a:gd name="connsiteX4" fmla="*/ 14 w 476520"/>
                  <a:gd name="connsiteY4" fmla="*/ 532145 h 1002455"/>
                  <a:gd name="connsiteX0" fmla="*/ 15 w 459242"/>
                  <a:gd name="connsiteY0" fmla="*/ 543459 h 1002451"/>
                  <a:gd name="connsiteX1" fmla="*/ 249006 w 459242"/>
                  <a:gd name="connsiteY1" fmla="*/ 2 h 1002451"/>
                  <a:gd name="connsiteX2" fmla="*/ 459242 w 459242"/>
                  <a:gd name="connsiteY2" fmla="*/ 539427 h 1002451"/>
                  <a:gd name="connsiteX3" fmla="*/ 238229 w 459242"/>
                  <a:gd name="connsiteY3" fmla="*/ 1002450 h 1002451"/>
                  <a:gd name="connsiteX4" fmla="*/ 15 w 459242"/>
                  <a:gd name="connsiteY4" fmla="*/ 543459 h 10024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59242" h="1002451">
                    <a:moveTo>
                      <a:pt x="15" y="543459"/>
                    </a:moveTo>
                    <a:cubicBezTo>
                      <a:pt x="1811" y="376384"/>
                      <a:pt x="172468" y="674"/>
                      <a:pt x="249006" y="2"/>
                    </a:cubicBezTo>
                    <a:cubicBezTo>
                      <a:pt x="325544" y="-670"/>
                      <a:pt x="459242" y="323379"/>
                      <a:pt x="459242" y="539427"/>
                    </a:cubicBezTo>
                    <a:cubicBezTo>
                      <a:pt x="459242" y="755475"/>
                      <a:pt x="314767" y="1001778"/>
                      <a:pt x="238229" y="1002450"/>
                    </a:cubicBezTo>
                    <a:cubicBezTo>
                      <a:pt x="161691" y="1003122"/>
                      <a:pt x="-1781" y="710534"/>
                      <a:pt x="15" y="543459"/>
                    </a:cubicBez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  <p:sp>
            <p:nvSpPr>
              <p:cNvPr id="24" name="Hình Bầu dục 11">
                <a:extLst>
                  <a:ext uri="{FF2B5EF4-FFF2-40B4-BE49-F238E27FC236}">
                    <a16:creationId xmlns="" xmlns:a16="http://schemas.microsoft.com/office/drawing/2014/main" id="{25F0D608-C968-4B5C-A2C6-B0D26124B9E5}"/>
                  </a:ext>
                </a:extLst>
              </p:cNvPr>
              <p:cNvSpPr/>
              <p:nvPr/>
            </p:nvSpPr>
            <p:spPr>
              <a:xfrm rot="18699936">
                <a:off x="9837374" y="2679895"/>
                <a:ext cx="319192" cy="615142"/>
              </a:xfrm>
              <a:custGeom>
                <a:avLst/>
                <a:gdLst>
                  <a:gd name="connsiteX0" fmla="*/ 0 w 525712"/>
                  <a:gd name="connsiteY0" fmla="*/ 391190 h 782379"/>
                  <a:gd name="connsiteX1" fmla="*/ 262856 w 525712"/>
                  <a:gd name="connsiteY1" fmla="*/ 0 h 782379"/>
                  <a:gd name="connsiteX2" fmla="*/ 525712 w 525712"/>
                  <a:gd name="connsiteY2" fmla="*/ 391190 h 782379"/>
                  <a:gd name="connsiteX3" fmla="*/ 262856 w 525712"/>
                  <a:gd name="connsiteY3" fmla="*/ 782380 h 782379"/>
                  <a:gd name="connsiteX4" fmla="*/ 0 w 525712"/>
                  <a:gd name="connsiteY4" fmla="*/ 391190 h 782379"/>
                  <a:gd name="connsiteX0" fmla="*/ 2 w 525714"/>
                  <a:gd name="connsiteY0" fmla="*/ 532142 h 923332"/>
                  <a:gd name="connsiteX1" fmla="*/ 266272 w 525714"/>
                  <a:gd name="connsiteY1" fmla="*/ 0 h 923332"/>
                  <a:gd name="connsiteX2" fmla="*/ 525714 w 525714"/>
                  <a:gd name="connsiteY2" fmla="*/ 532142 h 923332"/>
                  <a:gd name="connsiteX3" fmla="*/ 262858 w 525714"/>
                  <a:gd name="connsiteY3" fmla="*/ 923332 h 923332"/>
                  <a:gd name="connsiteX4" fmla="*/ 2 w 525714"/>
                  <a:gd name="connsiteY4" fmla="*/ 532142 h 923332"/>
                  <a:gd name="connsiteX0" fmla="*/ 21 w 525733"/>
                  <a:gd name="connsiteY0" fmla="*/ 532142 h 1002448"/>
                  <a:gd name="connsiteX1" fmla="*/ 266291 w 525733"/>
                  <a:gd name="connsiteY1" fmla="*/ 0 h 1002448"/>
                  <a:gd name="connsiteX2" fmla="*/ 525733 w 525733"/>
                  <a:gd name="connsiteY2" fmla="*/ 532142 h 1002448"/>
                  <a:gd name="connsiteX3" fmla="*/ 255514 w 525733"/>
                  <a:gd name="connsiteY3" fmla="*/ 1002448 h 1002448"/>
                  <a:gd name="connsiteX4" fmla="*/ 21 w 525733"/>
                  <a:gd name="connsiteY4" fmla="*/ 532142 h 1002448"/>
                  <a:gd name="connsiteX0" fmla="*/ 14 w 476520"/>
                  <a:gd name="connsiteY0" fmla="*/ 532145 h 1002455"/>
                  <a:gd name="connsiteX1" fmla="*/ 266284 w 476520"/>
                  <a:gd name="connsiteY1" fmla="*/ 3 h 1002455"/>
                  <a:gd name="connsiteX2" fmla="*/ 476520 w 476520"/>
                  <a:gd name="connsiteY2" fmla="*/ 539428 h 1002455"/>
                  <a:gd name="connsiteX3" fmla="*/ 255507 w 476520"/>
                  <a:gd name="connsiteY3" fmla="*/ 1002451 h 1002455"/>
                  <a:gd name="connsiteX4" fmla="*/ 14 w 476520"/>
                  <a:gd name="connsiteY4" fmla="*/ 532145 h 1002455"/>
                  <a:gd name="connsiteX0" fmla="*/ 15 w 459242"/>
                  <a:gd name="connsiteY0" fmla="*/ 543459 h 1002451"/>
                  <a:gd name="connsiteX1" fmla="*/ 249006 w 459242"/>
                  <a:gd name="connsiteY1" fmla="*/ 2 h 1002451"/>
                  <a:gd name="connsiteX2" fmla="*/ 459242 w 459242"/>
                  <a:gd name="connsiteY2" fmla="*/ 539427 h 1002451"/>
                  <a:gd name="connsiteX3" fmla="*/ 238229 w 459242"/>
                  <a:gd name="connsiteY3" fmla="*/ 1002450 h 1002451"/>
                  <a:gd name="connsiteX4" fmla="*/ 15 w 459242"/>
                  <a:gd name="connsiteY4" fmla="*/ 543459 h 10024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59242" h="1002451">
                    <a:moveTo>
                      <a:pt x="15" y="543459"/>
                    </a:moveTo>
                    <a:cubicBezTo>
                      <a:pt x="1811" y="376384"/>
                      <a:pt x="172468" y="674"/>
                      <a:pt x="249006" y="2"/>
                    </a:cubicBezTo>
                    <a:cubicBezTo>
                      <a:pt x="325544" y="-670"/>
                      <a:pt x="459242" y="323379"/>
                      <a:pt x="459242" y="539427"/>
                    </a:cubicBezTo>
                    <a:cubicBezTo>
                      <a:pt x="459242" y="755475"/>
                      <a:pt x="314767" y="1001778"/>
                      <a:pt x="238229" y="1002450"/>
                    </a:cubicBezTo>
                    <a:cubicBezTo>
                      <a:pt x="161691" y="1003122"/>
                      <a:pt x="-1781" y="710534"/>
                      <a:pt x="15" y="543459"/>
                    </a:cubicBez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</p:grpSp>
        <p:sp>
          <p:nvSpPr>
            <p:cNvPr id="10" name="Lưu đồ: Thao tác Thủ công 9">
              <a:extLst>
                <a:ext uri="{FF2B5EF4-FFF2-40B4-BE49-F238E27FC236}">
                  <a16:creationId xmlns="" xmlns:a16="http://schemas.microsoft.com/office/drawing/2014/main" id="{B2453782-F624-4397-AE78-FBC06D4CE9A7}"/>
                </a:ext>
              </a:extLst>
            </p:cNvPr>
            <p:cNvSpPr/>
            <p:nvPr/>
          </p:nvSpPr>
          <p:spPr>
            <a:xfrm>
              <a:off x="9547986" y="3352800"/>
              <a:ext cx="1459832" cy="1066800"/>
            </a:xfrm>
            <a:prstGeom prst="flowChartManualOperation">
              <a:avLst/>
            </a:prstGeom>
            <a:solidFill>
              <a:srgbClr val="F6D2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sp>
        <p:nvSpPr>
          <p:cNvPr id="36" name="Hình chữ nhật 35">
            <a:extLst>
              <a:ext uri="{FF2B5EF4-FFF2-40B4-BE49-F238E27FC236}">
                <a16:creationId xmlns="" xmlns:a16="http://schemas.microsoft.com/office/drawing/2014/main" id="{76486EDF-A5F4-4FFE-A561-568BFC2B76E2}"/>
              </a:ext>
            </a:extLst>
          </p:cNvPr>
          <p:cNvSpPr/>
          <p:nvPr/>
        </p:nvSpPr>
        <p:spPr>
          <a:xfrm>
            <a:off x="1956391" y="5203767"/>
            <a:ext cx="9069572" cy="165423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" name="Hình chữ nhật: Góc Tròn 6">
            <a:extLst>
              <a:ext uri="{FF2B5EF4-FFF2-40B4-BE49-F238E27FC236}">
                <a16:creationId xmlns="" xmlns:a16="http://schemas.microsoft.com/office/drawing/2014/main" id="{73B6DF58-BBED-4DA1-B875-05B4C99CE7FF}"/>
              </a:ext>
            </a:extLst>
          </p:cNvPr>
          <p:cNvSpPr/>
          <p:nvPr/>
        </p:nvSpPr>
        <p:spPr>
          <a:xfrm>
            <a:off x="3109488" y="4263414"/>
            <a:ext cx="5919537" cy="181898"/>
          </a:xfrm>
          <a:custGeom>
            <a:avLst/>
            <a:gdLst>
              <a:gd name="connsiteX0" fmla="*/ 0 w 5919537"/>
              <a:gd name="connsiteY0" fmla="*/ 51745 h 310462"/>
              <a:gd name="connsiteX1" fmla="*/ 51745 w 5919537"/>
              <a:gd name="connsiteY1" fmla="*/ 0 h 310462"/>
              <a:gd name="connsiteX2" fmla="*/ 5867792 w 5919537"/>
              <a:gd name="connsiteY2" fmla="*/ 0 h 310462"/>
              <a:gd name="connsiteX3" fmla="*/ 5919537 w 5919537"/>
              <a:gd name="connsiteY3" fmla="*/ 51745 h 310462"/>
              <a:gd name="connsiteX4" fmla="*/ 5919537 w 5919537"/>
              <a:gd name="connsiteY4" fmla="*/ 258717 h 310462"/>
              <a:gd name="connsiteX5" fmla="*/ 5867792 w 5919537"/>
              <a:gd name="connsiteY5" fmla="*/ 310462 h 310462"/>
              <a:gd name="connsiteX6" fmla="*/ 51745 w 5919537"/>
              <a:gd name="connsiteY6" fmla="*/ 310462 h 310462"/>
              <a:gd name="connsiteX7" fmla="*/ 0 w 5919537"/>
              <a:gd name="connsiteY7" fmla="*/ 258717 h 310462"/>
              <a:gd name="connsiteX8" fmla="*/ 0 w 5919537"/>
              <a:gd name="connsiteY8" fmla="*/ 51745 h 310462"/>
              <a:gd name="connsiteX0" fmla="*/ 0 w 5919537"/>
              <a:gd name="connsiteY0" fmla="*/ 51745 h 310462"/>
              <a:gd name="connsiteX1" fmla="*/ 51745 w 5919537"/>
              <a:gd name="connsiteY1" fmla="*/ 0 h 310462"/>
              <a:gd name="connsiteX2" fmla="*/ 5867792 w 5919537"/>
              <a:gd name="connsiteY2" fmla="*/ 0 h 310462"/>
              <a:gd name="connsiteX3" fmla="*/ 5919537 w 5919537"/>
              <a:gd name="connsiteY3" fmla="*/ 51745 h 310462"/>
              <a:gd name="connsiteX4" fmla="*/ 5919537 w 5919537"/>
              <a:gd name="connsiteY4" fmla="*/ 258717 h 310462"/>
              <a:gd name="connsiteX5" fmla="*/ 5867792 w 5919537"/>
              <a:gd name="connsiteY5" fmla="*/ 310462 h 310462"/>
              <a:gd name="connsiteX6" fmla="*/ 226673 w 5919537"/>
              <a:gd name="connsiteY6" fmla="*/ 310462 h 310462"/>
              <a:gd name="connsiteX7" fmla="*/ 0 w 5919537"/>
              <a:gd name="connsiteY7" fmla="*/ 258717 h 310462"/>
              <a:gd name="connsiteX8" fmla="*/ 0 w 5919537"/>
              <a:gd name="connsiteY8" fmla="*/ 51745 h 310462"/>
              <a:gd name="connsiteX0" fmla="*/ 0 w 5919537"/>
              <a:gd name="connsiteY0" fmla="*/ 51745 h 310462"/>
              <a:gd name="connsiteX1" fmla="*/ 51745 w 5919537"/>
              <a:gd name="connsiteY1" fmla="*/ 0 h 310462"/>
              <a:gd name="connsiteX2" fmla="*/ 5867792 w 5919537"/>
              <a:gd name="connsiteY2" fmla="*/ 0 h 310462"/>
              <a:gd name="connsiteX3" fmla="*/ 5919537 w 5919537"/>
              <a:gd name="connsiteY3" fmla="*/ 51745 h 310462"/>
              <a:gd name="connsiteX4" fmla="*/ 5919537 w 5919537"/>
              <a:gd name="connsiteY4" fmla="*/ 258717 h 310462"/>
              <a:gd name="connsiteX5" fmla="*/ 5867792 w 5919537"/>
              <a:gd name="connsiteY5" fmla="*/ 310462 h 310462"/>
              <a:gd name="connsiteX6" fmla="*/ 226673 w 5919537"/>
              <a:gd name="connsiteY6" fmla="*/ 310462 h 310462"/>
              <a:gd name="connsiteX7" fmla="*/ 151075 w 5919537"/>
              <a:gd name="connsiteY7" fmla="*/ 179204 h 310462"/>
              <a:gd name="connsiteX8" fmla="*/ 0 w 5919537"/>
              <a:gd name="connsiteY8" fmla="*/ 51745 h 310462"/>
              <a:gd name="connsiteX0" fmla="*/ 0 w 5919537"/>
              <a:gd name="connsiteY0" fmla="*/ 51745 h 310462"/>
              <a:gd name="connsiteX1" fmla="*/ 51745 w 5919537"/>
              <a:gd name="connsiteY1" fmla="*/ 0 h 310462"/>
              <a:gd name="connsiteX2" fmla="*/ 5867792 w 5919537"/>
              <a:gd name="connsiteY2" fmla="*/ 0 h 310462"/>
              <a:gd name="connsiteX3" fmla="*/ 5919537 w 5919537"/>
              <a:gd name="connsiteY3" fmla="*/ 51745 h 310462"/>
              <a:gd name="connsiteX4" fmla="*/ 5919537 w 5919537"/>
              <a:gd name="connsiteY4" fmla="*/ 258717 h 310462"/>
              <a:gd name="connsiteX5" fmla="*/ 5867792 w 5919537"/>
              <a:gd name="connsiteY5" fmla="*/ 310462 h 310462"/>
              <a:gd name="connsiteX6" fmla="*/ 226673 w 5919537"/>
              <a:gd name="connsiteY6" fmla="*/ 310462 h 310462"/>
              <a:gd name="connsiteX7" fmla="*/ 111318 w 5919537"/>
              <a:gd name="connsiteY7" fmla="*/ 226912 h 310462"/>
              <a:gd name="connsiteX8" fmla="*/ 0 w 5919537"/>
              <a:gd name="connsiteY8" fmla="*/ 51745 h 310462"/>
              <a:gd name="connsiteX0" fmla="*/ 0 w 5919537"/>
              <a:gd name="connsiteY0" fmla="*/ 51745 h 310462"/>
              <a:gd name="connsiteX1" fmla="*/ 51745 w 5919537"/>
              <a:gd name="connsiteY1" fmla="*/ 0 h 310462"/>
              <a:gd name="connsiteX2" fmla="*/ 5867792 w 5919537"/>
              <a:gd name="connsiteY2" fmla="*/ 0 h 310462"/>
              <a:gd name="connsiteX3" fmla="*/ 5919537 w 5919537"/>
              <a:gd name="connsiteY3" fmla="*/ 51745 h 310462"/>
              <a:gd name="connsiteX4" fmla="*/ 5890323 w 5919537"/>
              <a:gd name="connsiteY4" fmla="*/ 229503 h 310462"/>
              <a:gd name="connsiteX5" fmla="*/ 5867792 w 5919537"/>
              <a:gd name="connsiteY5" fmla="*/ 310462 h 310462"/>
              <a:gd name="connsiteX6" fmla="*/ 226673 w 5919537"/>
              <a:gd name="connsiteY6" fmla="*/ 310462 h 310462"/>
              <a:gd name="connsiteX7" fmla="*/ 111318 w 5919537"/>
              <a:gd name="connsiteY7" fmla="*/ 226912 h 310462"/>
              <a:gd name="connsiteX8" fmla="*/ 0 w 5919537"/>
              <a:gd name="connsiteY8" fmla="*/ 51745 h 310462"/>
              <a:gd name="connsiteX0" fmla="*/ 0 w 5919537"/>
              <a:gd name="connsiteY0" fmla="*/ 51745 h 310462"/>
              <a:gd name="connsiteX1" fmla="*/ 51745 w 5919537"/>
              <a:gd name="connsiteY1" fmla="*/ 0 h 310462"/>
              <a:gd name="connsiteX2" fmla="*/ 5867792 w 5919537"/>
              <a:gd name="connsiteY2" fmla="*/ 0 h 310462"/>
              <a:gd name="connsiteX3" fmla="*/ 5919537 w 5919537"/>
              <a:gd name="connsiteY3" fmla="*/ 51745 h 310462"/>
              <a:gd name="connsiteX4" fmla="*/ 5890323 w 5919537"/>
              <a:gd name="connsiteY4" fmla="*/ 229503 h 310462"/>
              <a:gd name="connsiteX5" fmla="*/ 5765543 w 5919537"/>
              <a:gd name="connsiteY5" fmla="*/ 310462 h 310462"/>
              <a:gd name="connsiteX6" fmla="*/ 226673 w 5919537"/>
              <a:gd name="connsiteY6" fmla="*/ 310462 h 310462"/>
              <a:gd name="connsiteX7" fmla="*/ 111318 w 5919537"/>
              <a:gd name="connsiteY7" fmla="*/ 226912 h 310462"/>
              <a:gd name="connsiteX8" fmla="*/ 0 w 5919537"/>
              <a:gd name="connsiteY8" fmla="*/ 51745 h 310462"/>
              <a:gd name="connsiteX0" fmla="*/ 0 w 5919537"/>
              <a:gd name="connsiteY0" fmla="*/ 51745 h 310462"/>
              <a:gd name="connsiteX1" fmla="*/ 51745 w 5919537"/>
              <a:gd name="connsiteY1" fmla="*/ 0 h 310462"/>
              <a:gd name="connsiteX2" fmla="*/ 5867792 w 5919537"/>
              <a:gd name="connsiteY2" fmla="*/ 0 h 310462"/>
              <a:gd name="connsiteX3" fmla="*/ 5919537 w 5919537"/>
              <a:gd name="connsiteY3" fmla="*/ 51745 h 310462"/>
              <a:gd name="connsiteX4" fmla="*/ 5831895 w 5919537"/>
              <a:gd name="connsiteY4" fmla="*/ 200289 h 310462"/>
              <a:gd name="connsiteX5" fmla="*/ 5765543 w 5919537"/>
              <a:gd name="connsiteY5" fmla="*/ 310462 h 310462"/>
              <a:gd name="connsiteX6" fmla="*/ 226673 w 5919537"/>
              <a:gd name="connsiteY6" fmla="*/ 310462 h 310462"/>
              <a:gd name="connsiteX7" fmla="*/ 111318 w 5919537"/>
              <a:gd name="connsiteY7" fmla="*/ 226912 h 310462"/>
              <a:gd name="connsiteX8" fmla="*/ 0 w 5919537"/>
              <a:gd name="connsiteY8" fmla="*/ 51745 h 310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919537" h="310462">
                <a:moveTo>
                  <a:pt x="0" y="51745"/>
                </a:moveTo>
                <a:cubicBezTo>
                  <a:pt x="0" y="23167"/>
                  <a:pt x="23167" y="0"/>
                  <a:pt x="51745" y="0"/>
                </a:cubicBezTo>
                <a:lnTo>
                  <a:pt x="5867792" y="0"/>
                </a:lnTo>
                <a:cubicBezTo>
                  <a:pt x="5896370" y="0"/>
                  <a:pt x="5919537" y="23167"/>
                  <a:pt x="5919537" y="51745"/>
                </a:cubicBezTo>
                <a:lnTo>
                  <a:pt x="5831895" y="200289"/>
                </a:lnTo>
                <a:cubicBezTo>
                  <a:pt x="5831895" y="228867"/>
                  <a:pt x="5794121" y="310462"/>
                  <a:pt x="5765543" y="310462"/>
                </a:cubicBezTo>
                <a:lnTo>
                  <a:pt x="226673" y="310462"/>
                </a:lnTo>
                <a:cubicBezTo>
                  <a:pt x="198095" y="310462"/>
                  <a:pt x="111318" y="255490"/>
                  <a:pt x="111318" y="226912"/>
                </a:cubicBezTo>
                <a:lnTo>
                  <a:pt x="0" y="51745"/>
                </a:lnTo>
                <a:close/>
              </a:path>
            </a:pathLst>
          </a:custGeom>
          <a:solidFill>
            <a:srgbClr val="F4F3F7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8" name="Hình chữ nhật: Góc Tròn 7">
            <a:extLst>
              <a:ext uri="{FF2B5EF4-FFF2-40B4-BE49-F238E27FC236}">
                <a16:creationId xmlns="" xmlns:a16="http://schemas.microsoft.com/office/drawing/2014/main" id="{BF0C335D-DD30-4A4B-9030-77CFC1E5BA8E}"/>
              </a:ext>
            </a:extLst>
          </p:cNvPr>
          <p:cNvSpPr/>
          <p:nvPr/>
        </p:nvSpPr>
        <p:spPr>
          <a:xfrm>
            <a:off x="5457172" y="4237702"/>
            <a:ext cx="1277655" cy="83286"/>
          </a:xfrm>
          <a:prstGeom prst="roundRect">
            <a:avLst>
              <a:gd name="adj" fmla="val 0"/>
            </a:avLst>
          </a:prstGeom>
          <a:solidFill>
            <a:schemeClr val="bg1">
              <a:lumMod val="6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" name="Hình chữ nhật: Góc Tròn 3">
            <a:extLst>
              <a:ext uri="{FF2B5EF4-FFF2-40B4-BE49-F238E27FC236}">
                <a16:creationId xmlns="" xmlns:a16="http://schemas.microsoft.com/office/drawing/2014/main" id="{D1DAEE76-6924-4FAF-ADFE-296961B2D66B}"/>
              </a:ext>
            </a:extLst>
          </p:cNvPr>
          <p:cNvSpPr/>
          <p:nvPr/>
        </p:nvSpPr>
        <p:spPr>
          <a:xfrm>
            <a:off x="5018303" y="4928782"/>
            <a:ext cx="2155393" cy="418737"/>
          </a:xfrm>
          <a:prstGeom prst="roundRect">
            <a:avLst>
              <a:gd name="adj" fmla="val 29817"/>
            </a:avLst>
          </a:prstGeom>
          <a:solidFill>
            <a:srgbClr val="2CB9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" name="Hình chữ nhật: Góc Tròn 2">
            <a:extLst>
              <a:ext uri="{FF2B5EF4-FFF2-40B4-BE49-F238E27FC236}">
                <a16:creationId xmlns="" xmlns:a16="http://schemas.microsoft.com/office/drawing/2014/main" id="{D51269D7-40CD-4B61-84E0-482DA50F80FD}"/>
              </a:ext>
            </a:extLst>
          </p:cNvPr>
          <p:cNvSpPr/>
          <p:nvPr/>
        </p:nvSpPr>
        <p:spPr>
          <a:xfrm>
            <a:off x="5240515" y="4470770"/>
            <a:ext cx="1709790" cy="418737"/>
          </a:xfrm>
          <a:prstGeom prst="roundRect">
            <a:avLst>
              <a:gd name="adj" fmla="val 38029"/>
            </a:avLst>
          </a:prstGeom>
          <a:solidFill>
            <a:srgbClr val="F6AEAE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626527610"/>
      </p:ext>
    </p:extLst>
  </p:cSld>
  <p:clrMapOvr>
    <a:masterClrMapping/>
  </p:clrMapOvr>
  <p:transition spd="slow" advTm="0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FD4C2A51-4FD7-43BB-B173-4EDE0637A3B2}"/>
              </a:ext>
            </a:extLst>
          </p:cNvPr>
          <p:cNvSpPr/>
          <p:nvPr/>
        </p:nvSpPr>
        <p:spPr>
          <a:xfrm rot="911067">
            <a:off x="3251555" y="292866"/>
            <a:ext cx="5950339" cy="60957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outerShdw blurRad="4318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" name="Rectangle 42">
            <a:extLst>
              <a:ext uri="{FF2B5EF4-FFF2-40B4-BE49-F238E27FC236}">
                <a16:creationId xmlns="" xmlns:a16="http://schemas.microsoft.com/office/drawing/2014/main" id="{7B5B020B-BD92-4028-A357-0B8BD7D3D389}"/>
              </a:ext>
            </a:extLst>
          </p:cNvPr>
          <p:cNvSpPr/>
          <p:nvPr/>
        </p:nvSpPr>
        <p:spPr>
          <a:xfrm rot="20980825">
            <a:off x="3760091" y="942212"/>
            <a:ext cx="4933269" cy="49305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outerShdw blurRad="3810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" name="Rectangle 43">
            <a:extLst>
              <a:ext uri="{FF2B5EF4-FFF2-40B4-BE49-F238E27FC236}">
                <a16:creationId xmlns="" xmlns:a16="http://schemas.microsoft.com/office/drawing/2014/main" id="{D04518CC-354E-4A85-BF22-CEDEE6CF8493}"/>
              </a:ext>
            </a:extLst>
          </p:cNvPr>
          <p:cNvSpPr/>
          <p:nvPr/>
        </p:nvSpPr>
        <p:spPr>
          <a:xfrm rot="3964297">
            <a:off x="4123570" y="1300023"/>
            <a:ext cx="4206311" cy="420500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outerShdw blurRad="381000" sx="99000" sy="99000" algn="ct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" name="Rectangle 44">
            <a:extLst>
              <a:ext uri="{FF2B5EF4-FFF2-40B4-BE49-F238E27FC236}">
                <a16:creationId xmlns="" xmlns:a16="http://schemas.microsoft.com/office/drawing/2014/main" id="{D996FCBD-5FF8-438C-AD02-E9C1B1DA49DE}"/>
              </a:ext>
            </a:extLst>
          </p:cNvPr>
          <p:cNvSpPr/>
          <p:nvPr/>
        </p:nvSpPr>
        <p:spPr>
          <a:xfrm rot="18947243">
            <a:off x="4576970" y="1827694"/>
            <a:ext cx="3240000" cy="32400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outerShdw blurRad="3556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" name="Viền Kim Cương Xanh Ngọc">
            <a:extLst>
              <a:ext uri="{FF2B5EF4-FFF2-40B4-BE49-F238E27FC236}">
                <a16:creationId xmlns="" xmlns:a16="http://schemas.microsoft.com/office/drawing/2014/main" id="{47C58C59-5DAC-47F2-8FE3-12F3F1731AD7}"/>
              </a:ext>
            </a:extLst>
          </p:cNvPr>
          <p:cNvSpPr/>
          <p:nvPr/>
        </p:nvSpPr>
        <p:spPr>
          <a:xfrm rot="5400000">
            <a:off x="4205642" y="1437672"/>
            <a:ext cx="3982655" cy="3982655"/>
          </a:xfrm>
          <a:prstGeom prst="diamond">
            <a:avLst/>
          </a:prstGeom>
          <a:noFill/>
          <a:ln w="762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" name="TextBox 45">
            <a:extLst>
              <a:ext uri="{FF2B5EF4-FFF2-40B4-BE49-F238E27FC236}">
                <a16:creationId xmlns="" xmlns:a16="http://schemas.microsoft.com/office/drawing/2014/main" id="{700670F5-44D4-477A-A000-C134BC0633AE}"/>
              </a:ext>
            </a:extLst>
          </p:cNvPr>
          <p:cNvSpPr txBox="1"/>
          <p:nvPr/>
        </p:nvSpPr>
        <p:spPr>
          <a:xfrm>
            <a:off x="4846458" y="3278621"/>
            <a:ext cx="2701021" cy="6093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3000" b="1" dirty="0">
                <a:solidFill>
                  <a:schemeClr val="accent4">
                    <a:lumMod val="50000"/>
                  </a:schemeClr>
                </a:solidFill>
              </a:rPr>
              <a:t>Ý </a:t>
            </a:r>
            <a:r>
              <a:rPr lang="en-US" sz="3000" b="1" dirty="0" err="1">
                <a:solidFill>
                  <a:schemeClr val="accent4">
                    <a:lumMod val="50000"/>
                  </a:schemeClr>
                </a:solidFill>
              </a:rPr>
              <a:t>tưởng</a:t>
            </a:r>
            <a:r>
              <a:rPr lang="en-US" sz="3000" b="1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3000" b="1" dirty="0" err="1">
                <a:solidFill>
                  <a:schemeClr val="accent4">
                    <a:lumMod val="50000"/>
                  </a:schemeClr>
                </a:solidFill>
              </a:rPr>
              <a:t>dự</a:t>
            </a:r>
            <a:r>
              <a:rPr lang="en-US" sz="3000" b="1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3000" b="1" dirty="0" err="1">
                <a:solidFill>
                  <a:schemeClr val="accent4">
                    <a:lumMod val="50000"/>
                  </a:schemeClr>
                </a:solidFill>
              </a:rPr>
              <a:t>án</a:t>
            </a:r>
            <a:r>
              <a:rPr lang="en-US" sz="3000" b="1" dirty="0">
                <a:solidFill>
                  <a:schemeClr val="accent4">
                    <a:lumMod val="50000"/>
                  </a:schemeClr>
                </a:solidFill>
              </a:rPr>
              <a:t>.</a:t>
            </a:r>
          </a:p>
        </p:txBody>
      </p:sp>
      <p:sp>
        <p:nvSpPr>
          <p:cNvPr id="8" name="TextBox 46">
            <a:extLst>
              <a:ext uri="{FF2B5EF4-FFF2-40B4-BE49-F238E27FC236}">
                <a16:creationId xmlns="" xmlns:a16="http://schemas.microsoft.com/office/drawing/2014/main" id="{824AC764-8FD4-42F2-ACDB-1E9630FE6C4C}"/>
              </a:ext>
            </a:extLst>
          </p:cNvPr>
          <p:cNvSpPr txBox="1"/>
          <p:nvPr/>
        </p:nvSpPr>
        <p:spPr>
          <a:xfrm>
            <a:off x="5934708" y="2355291"/>
            <a:ext cx="5840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accent4">
                    <a:lumMod val="50000"/>
                  </a:schemeClr>
                </a:solidFill>
                <a:cs typeface="Mangal" panose="02040503050203030202" pitchFamily="18" charset="0"/>
              </a:rPr>
              <a:t>1</a:t>
            </a:r>
            <a:endParaRPr lang="vi-VN" sz="5400" b="1" dirty="0">
              <a:solidFill>
                <a:schemeClr val="accent4">
                  <a:lumMod val="50000"/>
                </a:schemeClr>
              </a:solidFill>
              <a:cs typeface="Mangal" panose="02040503050203030202" pitchFamily="18" charset="0"/>
            </a:endParaRPr>
          </a:p>
        </p:txBody>
      </p:sp>
      <p:sp>
        <p:nvSpPr>
          <p:cNvPr id="9" name="Hình Bầu dục 8">
            <a:extLst>
              <a:ext uri="{FF2B5EF4-FFF2-40B4-BE49-F238E27FC236}">
                <a16:creationId xmlns="" xmlns:a16="http://schemas.microsoft.com/office/drawing/2014/main" id="{293619C4-9179-4667-9344-C0BD4CCFBB0A}"/>
              </a:ext>
            </a:extLst>
          </p:cNvPr>
          <p:cNvSpPr/>
          <p:nvPr/>
        </p:nvSpPr>
        <p:spPr>
          <a:xfrm>
            <a:off x="860767" y="741661"/>
            <a:ext cx="1515036" cy="1452447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0" name="Hình Bầu dục 9">
            <a:extLst>
              <a:ext uri="{FF2B5EF4-FFF2-40B4-BE49-F238E27FC236}">
                <a16:creationId xmlns="" xmlns:a16="http://schemas.microsoft.com/office/drawing/2014/main" id="{51C412F9-1EC0-4EE6-807C-9BBBEA603C73}"/>
              </a:ext>
            </a:extLst>
          </p:cNvPr>
          <p:cNvSpPr/>
          <p:nvPr/>
        </p:nvSpPr>
        <p:spPr>
          <a:xfrm>
            <a:off x="9994580" y="4474607"/>
            <a:ext cx="1515036" cy="1452447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1" name="Hình Bầu dục 10">
            <a:extLst>
              <a:ext uri="{FF2B5EF4-FFF2-40B4-BE49-F238E27FC236}">
                <a16:creationId xmlns="" xmlns:a16="http://schemas.microsoft.com/office/drawing/2014/main" id="{A8DD42A8-0816-458E-A91C-28D874398140}"/>
              </a:ext>
            </a:extLst>
          </p:cNvPr>
          <p:cNvSpPr/>
          <p:nvPr/>
        </p:nvSpPr>
        <p:spPr>
          <a:xfrm>
            <a:off x="10257774" y="627365"/>
            <a:ext cx="1073459" cy="1037224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2" name="Hình Bầu dục 11">
            <a:extLst>
              <a:ext uri="{FF2B5EF4-FFF2-40B4-BE49-F238E27FC236}">
                <a16:creationId xmlns="" xmlns:a16="http://schemas.microsoft.com/office/drawing/2014/main" id="{95133E5A-B6F4-4404-A6C3-39F052919BEB}"/>
              </a:ext>
            </a:extLst>
          </p:cNvPr>
          <p:cNvSpPr/>
          <p:nvPr/>
        </p:nvSpPr>
        <p:spPr>
          <a:xfrm>
            <a:off x="1057835" y="5420327"/>
            <a:ext cx="985499" cy="923838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68663505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FD4C2A51-4FD7-43BB-B173-4EDE0637A3B2}"/>
              </a:ext>
            </a:extLst>
          </p:cNvPr>
          <p:cNvSpPr/>
          <p:nvPr/>
        </p:nvSpPr>
        <p:spPr>
          <a:xfrm>
            <a:off x="490194" y="381134"/>
            <a:ext cx="11227324" cy="60957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outerShdw blurRad="4318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" name="Rectangle 42">
            <a:extLst>
              <a:ext uri="{FF2B5EF4-FFF2-40B4-BE49-F238E27FC236}">
                <a16:creationId xmlns="" xmlns:a16="http://schemas.microsoft.com/office/drawing/2014/main" id="{7B5B020B-BD92-4028-A357-0B8BD7D3D389}"/>
              </a:ext>
            </a:extLst>
          </p:cNvPr>
          <p:cNvSpPr/>
          <p:nvPr/>
        </p:nvSpPr>
        <p:spPr>
          <a:xfrm>
            <a:off x="870962" y="672534"/>
            <a:ext cx="10155705" cy="5550319"/>
          </a:xfrm>
          <a:prstGeom prst="rect">
            <a:avLst/>
          </a:prstGeom>
          <a:solidFill>
            <a:schemeClr val="accent4">
              <a:lumMod val="75000"/>
            </a:schemeClr>
          </a:solidFill>
          <a:ln w="38100">
            <a:solidFill>
              <a:schemeClr val="accent4">
                <a:lumMod val="50000"/>
              </a:schemeClr>
            </a:solidFill>
          </a:ln>
          <a:effectLst>
            <a:outerShdw blurRad="3810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" name="Rectangle 43">
            <a:extLst>
              <a:ext uri="{FF2B5EF4-FFF2-40B4-BE49-F238E27FC236}">
                <a16:creationId xmlns="" xmlns:a16="http://schemas.microsoft.com/office/drawing/2014/main" id="{D04518CC-354E-4A85-BF22-CEDEE6CF8493}"/>
              </a:ext>
            </a:extLst>
          </p:cNvPr>
          <p:cNvSpPr/>
          <p:nvPr/>
        </p:nvSpPr>
        <p:spPr>
          <a:xfrm rot="9770872">
            <a:off x="3962238" y="-6284069"/>
            <a:ext cx="4206311" cy="420500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outerShdw blurRad="381000" sx="99000" sy="99000" algn="ct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" name="Rectangle 44">
            <a:extLst>
              <a:ext uri="{FF2B5EF4-FFF2-40B4-BE49-F238E27FC236}">
                <a16:creationId xmlns="" xmlns:a16="http://schemas.microsoft.com/office/drawing/2014/main" id="{D996FCBD-5FF8-438C-AD02-E9C1B1DA49DE}"/>
              </a:ext>
            </a:extLst>
          </p:cNvPr>
          <p:cNvSpPr/>
          <p:nvPr/>
        </p:nvSpPr>
        <p:spPr>
          <a:xfrm>
            <a:off x="1354177" y="948648"/>
            <a:ext cx="9422431" cy="497840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8100">
            <a:solidFill>
              <a:schemeClr val="accent4">
                <a:lumMod val="50000"/>
              </a:schemeClr>
            </a:solidFill>
            <a:prstDash val="dash"/>
          </a:ln>
          <a:effectLst>
            <a:outerShdw blurRad="3556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vi-VN" dirty="0"/>
          </a:p>
        </p:txBody>
      </p:sp>
      <p:sp>
        <p:nvSpPr>
          <p:cNvPr id="6" name="Viền Kim Cương Xanh Ngọc">
            <a:extLst>
              <a:ext uri="{FF2B5EF4-FFF2-40B4-BE49-F238E27FC236}">
                <a16:creationId xmlns="" xmlns:a16="http://schemas.microsoft.com/office/drawing/2014/main" id="{47C58C59-5DAC-47F2-8FE3-12F3F1731AD7}"/>
              </a:ext>
            </a:extLst>
          </p:cNvPr>
          <p:cNvSpPr/>
          <p:nvPr/>
        </p:nvSpPr>
        <p:spPr>
          <a:xfrm rot="4835807">
            <a:off x="-3672986" y="-8241839"/>
            <a:ext cx="19025077" cy="25214149"/>
          </a:xfrm>
          <a:prstGeom prst="diamond">
            <a:avLst/>
          </a:prstGeom>
          <a:noFill/>
          <a:ln w="762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" name="TextBox 45">
            <a:extLst>
              <a:ext uri="{FF2B5EF4-FFF2-40B4-BE49-F238E27FC236}">
                <a16:creationId xmlns="" xmlns:a16="http://schemas.microsoft.com/office/drawing/2014/main" id="{700670F5-44D4-477A-A000-C134BC0633AE}"/>
              </a:ext>
            </a:extLst>
          </p:cNvPr>
          <p:cNvSpPr txBox="1"/>
          <p:nvPr/>
        </p:nvSpPr>
        <p:spPr>
          <a:xfrm>
            <a:off x="4745489" y="1003416"/>
            <a:ext cx="3585711" cy="7128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3600" b="1" dirty="0">
                <a:solidFill>
                  <a:schemeClr val="accent4">
                    <a:lumMod val="50000"/>
                  </a:schemeClr>
                </a:solidFill>
              </a:rPr>
              <a:t>1. Ý </a:t>
            </a:r>
            <a:r>
              <a:rPr lang="en-US" sz="3600" b="1" dirty="0" err="1">
                <a:solidFill>
                  <a:schemeClr val="accent4">
                    <a:lumMod val="50000"/>
                  </a:schemeClr>
                </a:solidFill>
              </a:rPr>
              <a:t>tưởng</a:t>
            </a:r>
            <a:r>
              <a:rPr lang="en-US" sz="3600" b="1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3600" b="1" dirty="0" err="1">
                <a:solidFill>
                  <a:schemeClr val="accent4">
                    <a:lumMod val="50000"/>
                  </a:schemeClr>
                </a:solidFill>
              </a:rPr>
              <a:t>dự</a:t>
            </a:r>
            <a:r>
              <a:rPr lang="en-US" sz="3600" b="1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3600" b="1" dirty="0" err="1">
                <a:solidFill>
                  <a:schemeClr val="accent4">
                    <a:lumMod val="50000"/>
                  </a:schemeClr>
                </a:solidFill>
              </a:rPr>
              <a:t>án</a:t>
            </a:r>
            <a:r>
              <a:rPr lang="en-US" sz="3600" b="1" dirty="0">
                <a:solidFill>
                  <a:schemeClr val="accent4">
                    <a:lumMod val="50000"/>
                  </a:schemeClr>
                </a:solidFill>
              </a:rPr>
              <a:t>.</a:t>
            </a:r>
          </a:p>
        </p:txBody>
      </p:sp>
      <p:sp>
        <p:nvSpPr>
          <p:cNvPr id="9" name="Hình Bầu dục 8">
            <a:extLst>
              <a:ext uri="{FF2B5EF4-FFF2-40B4-BE49-F238E27FC236}">
                <a16:creationId xmlns="" xmlns:a16="http://schemas.microsoft.com/office/drawing/2014/main" id="{293619C4-9179-4667-9344-C0BD4CCFBB0A}"/>
              </a:ext>
            </a:extLst>
          </p:cNvPr>
          <p:cNvSpPr/>
          <p:nvPr/>
        </p:nvSpPr>
        <p:spPr>
          <a:xfrm>
            <a:off x="-2870575" y="400448"/>
            <a:ext cx="1515036" cy="1452447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0" name="Hình Bầu dục 9">
            <a:extLst>
              <a:ext uri="{FF2B5EF4-FFF2-40B4-BE49-F238E27FC236}">
                <a16:creationId xmlns="" xmlns:a16="http://schemas.microsoft.com/office/drawing/2014/main" id="{51C412F9-1EC0-4EE6-807C-9BBBEA603C73}"/>
              </a:ext>
            </a:extLst>
          </p:cNvPr>
          <p:cNvSpPr/>
          <p:nvPr/>
        </p:nvSpPr>
        <p:spPr>
          <a:xfrm>
            <a:off x="14452063" y="4474607"/>
            <a:ext cx="1515036" cy="1452447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1" name="Hình Bầu dục 10">
            <a:extLst>
              <a:ext uri="{FF2B5EF4-FFF2-40B4-BE49-F238E27FC236}">
                <a16:creationId xmlns="" xmlns:a16="http://schemas.microsoft.com/office/drawing/2014/main" id="{A8DD42A8-0816-458E-A91C-28D874398140}"/>
              </a:ext>
            </a:extLst>
          </p:cNvPr>
          <p:cNvSpPr/>
          <p:nvPr/>
        </p:nvSpPr>
        <p:spPr>
          <a:xfrm>
            <a:off x="12848523" y="400448"/>
            <a:ext cx="1073459" cy="1037224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2" name="Hình Bầu dục 11">
            <a:extLst>
              <a:ext uri="{FF2B5EF4-FFF2-40B4-BE49-F238E27FC236}">
                <a16:creationId xmlns="" xmlns:a16="http://schemas.microsoft.com/office/drawing/2014/main" id="{95133E5A-B6F4-4404-A6C3-39F052919BEB}"/>
              </a:ext>
            </a:extLst>
          </p:cNvPr>
          <p:cNvSpPr/>
          <p:nvPr/>
        </p:nvSpPr>
        <p:spPr>
          <a:xfrm>
            <a:off x="-2732501" y="5200830"/>
            <a:ext cx="985499" cy="923838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3" name="Hình Bầu dục 12">
            <a:extLst>
              <a:ext uri="{FF2B5EF4-FFF2-40B4-BE49-F238E27FC236}">
                <a16:creationId xmlns="" xmlns:a16="http://schemas.microsoft.com/office/drawing/2014/main" id="{5B08A60E-AE71-4098-9BF3-2BE391E694C6}"/>
              </a:ext>
            </a:extLst>
          </p:cNvPr>
          <p:cNvSpPr/>
          <p:nvPr/>
        </p:nvSpPr>
        <p:spPr>
          <a:xfrm rot="11810461">
            <a:off x="384989" y="11210466"/>
            <a:ext cx="5989042" cy="5932615"/>
          </a:xfrm>
          <a:prstGeom prst="ellipse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4" name="Hình Bầu dục 13">
            <a:extLst>
              <a:ext uri="{FF2B5EF4-FFF2-40B4-BE49-F238E27FC236}">
                <a16:creationId xmlns="" xmlns:a16="http://schemas.microsoft.com/office/drawing/2014/main" id="{F6ADA78D-F292-4DEF-9CFD-B1B61A16576F}"/>
              </a:ext>
            </a:extLst>
          </p:cNvPr>
          <p:cNvSpPr/>
          <p:nvPr/>
        </p:nvSpPr>
        <p:spPr>
          <a:xfrm rot="11810461">
            <a:off x="4870390" y="7814937"/>
            <a:ext cx="1416539" cy="139926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5" name="Hình Bầu dục 14">
            <a:extLst>
              <a:ext uri="{FF2B5EF4-FFF2-40B4-BE49-F238E27FC236}">
                <a16:creationId xmlns="" xmlns:a16="http://schemas.microsoft.com/office/drawing/2014/main" id="{DDD52487-6CA7-4F7E-9E61-24A69AB1E227}"/>
              </a:ext>
            </a:extLst>
          </p:cNvPr>
          <p:cNvSpPr/>
          <p:nvPr/>
        </p:nvSpPr>
        <p:spPr>
          <a:xfrm rot="11810461">
            <a:off x="529091" y="19769341"/>
            <a:ext cx="1416539" cy="139926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6" name="Hộp Văn bản 15">
            <a:extLst>
              <a:ext uri="{FF2B5EF4-FFF2-40B4-BE49-F238E27FC236}">
                <a16:creationId xmlns="" xmlns:a16="http://schemas.microsoft.com/office/drawing/2014/main" id="{A0CA71B6-26E5-4984-ACA8-5CD9218CBC65}"/>
              </a:ext>
            </a:extLst>
          </p:cNvPr>
          <p:cNvSpPr txBox="1"/>
          <p:nvPr/>
        </p:nvSpPr>
        <p:spPr>
          <a:xfrm>
            <a:off x="14263900" y="705636"/>
            <a:ext cx="43460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5400" b="1">
                <a:solidFill>
                  <a:schemeClr val="accent4">
                    <a:lumMod val="50000"/>
                  </a:schemeClr>
                </a:solidFill>
              </a:rPr>
              <a:t>Nội dung 2</a:t>
            </a:r>
          </a:p>
        </p:txBody>
      </p:sp>
      <p:sp>
        <p:nvSpPr>
          <p:cNvPr id="17" name="Hình chữ nhật: Góc Tròn 16">
            <a:extLst>
              <a:ext uri="{FF2B5EF4-FFF2-40B4-BE49-F238E27FC236}">
                <a16:creationId xmlns="" xmlns:a16="http://schemas.microsoft.com/office/drawing/2014/main" id="{18916B3E-CCEA-4901-9C7D-B1E633ACEA66}"/>
              </a:ext>
            </a:extLst>
          </p:cNvPr>
          <p:cNvSpPr/>
          <p:nvPr/>
        </p:nvSpPr>
        <p:spPr>
          <a:xfrm rot="4582899">
            <a:off x="1317781" y="8046465"/>
            <a:ext cx="2057492" cy="2054053"/>
          </a:xfrm>
          <a:prstGeom prst="roundRect">
            <a:avLst>
              <a:gd name="adj" fmla="val 10098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8" name="Hình chữ nhật: Góc Tròn 17">
            <a:extLst>
              <a:ext uri="{FF2B5EF4-FFF2-40B4-BE49-F238E27FC236}">
                <a16:creationId xmlns="" xmlns:a16="http://schemas.microsoft.com/office/drawing/2014/main" id="{812C359F-3F3D-4E0E-8730-8549FE52B717}"/>
              </a:ext>
            </a:extLst>
          </p:cNvPr>
          <p:cNvSpPr/>
          <p:nvPr/>
        </p:nvSpPr>
        <p:spPr>
          <a:xfrm rot="4582899">
            <a:off x="3544442" y="12599004"/>
            <a:ext cx="2057492" cy="2054053"/>
          </a:xfrm>
          <a:prstGeom prst="roundRect">
            <a:avLst>
              <a:gd name="adj" fmla="val 10098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9" name="Hộp Văn bản 18">
            <a:extLst>
              <a:ext uri="{FF2B5EF4-FFF2-40B4-BE49-F238E27FC236}">
                <a16:creationId xmlns="" xmlns:a16="http://schemas.microsoft.com/office/drawing/2014/main" id="{FBFA73BE-75C6-4F08-BE77-073605771C7A}"/>
              </a:ext>
            </a:extLst>
          </p:cNvPr>
          <p:cNvSpPr txBox="1"/>
          <p:nvPr/>
        </p:nvSpPr>
        <p:spPr>
          <a:xfrm>
            <a:off x="17127220" y="1683850"/>
            <a:ext cx="34056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vi-VN" sz="2800">
                <a:solidFill>
                  <a:schemeClr val="accent4">
                    <a:lumMod val="50000"/>
                  </a:schemeClr>
                </a:solidFill>
              </a:rPr>
              <a:t>Ghi chú Nội dung 3</a:t>
            </a:r>
          </a:p>
        </p:txBody>
      </p:sp>
      <p:sp>
        <p:nvSpPr>
          <p:cNvPr id="20" name="Hình chữ nhật: Góc Tròn 19">
            <a:extLst>
              <a:ext uri="{FF2B5EF4-FFF2-40B4-BE49-F238E27FC236}">
                <a16:creationId xmlns="" xmlns:a16="http://schemas.microsoft.com/office/drawing/2014/main" id="{07FA669A-FC60-437C-8D99-E991AE8DE02C}"/>
              </a:ext>
            </a:extLst>
          </p:cNvPr>
          <p:cNvSpPr/>
          <p:nvPr/>
        </p:nvSpPr>
        <p:spPr>
          <a:xfrm>
            <a:off x="13522528" y="3397912"/>
            <a:ext cx="2057492" cy="2557585"/>
          </a:xfrm>
          <a:prstGeom prst="roundRect">
            <a:avLst>
              <a:gd name="adj" fmla="val 12178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1" name="Hình chữ nhật: Góc Tròn 20">
            <a:extLst>
              <a:ext uri="{FF2B5EF4-FFF2-40B4-BE49-F238E27FC236}">
                <a16:creationId xmlns="" xmlns:a16="http://schemas.microsoft.com/office/drawing/2014/main" id="{056DF3B5-56BF-4FAA-B96B-6520D8BB9922}"/>
              </a:ext>
            </a:extLst>
          </p:cNvPr>
          <p:cNvSpPr/>
          <p:nvPr/>
        </p:nvSpPr>
        <p:spPr>
          <a:xfrm>
            <a:off x="19536248" y="3397912"/>
            <a:ext cx="2057492" cy="2557585"/>
          </a:xfrm>
          <a:prstGeom prst="roundRect">
            <a:avLst>
              <a:gd name="adj" fmla="val 12178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B0BFAD9E-9876-4E73-8CCD-D8F651C9E5E4}"/>
              </a:ext>
            </a:extLst>
          </p:cNvPr>
          <p:cNvSpPr txBox="1"/>
          <p:nvPr/>
        </p:nvSpPr>
        <p:spPr>
          <a:xfrm>
            <a:off x="1822147" y="1945460"/>
            <a:ext cx="8302514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accent2">
                    <a:lumMod val="75000"/>
                  </a:schemeClr>
                </a:solidFill>
              </a:rPr>
              <a:t>Lý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 do </a:t>
            </a:r>
            <a:r>
              <a:rPr lang="en-US" sz="2400" dirty="0" err="1">
                <a:solidFill>
                  <a:schemeClr val="accent2">
                    <a:lumMod val="75000"/>
                  </a:schemeClr>
                </a:solidFill>
              </a:rPr>
              <a:t>nhóm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accent2">
                    <a:lumMod val="75000"/>
                  </a:schemeClr>
                </a:solidFill>
              </a:rPr>
              <a:t>chọn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 project:</a:t>
            </a:r>
          </a:p>
          <a:p>
            <a:pPr marL="800100" lvl="1" indent="-342900">
              <a:buFontTx/>
              <a:buChar char="-"/>
            </a:pPr>
            <a:r>
              <a:rPr lang="en-US" sz="2000" dirty="0" err="1" smtClean="0"/>
              <a:t>Sự</a:t>
            </a:r>
            <a:r>
              <a:rPr lang="en-US" sz="2000" dirty="0" smtClean="0"/>
              <a:t> </a:t>
            </a:r>
            <a:r>
              <a:rPr lang="en-US" sz="2000" dirty="0" err="1" smtClean="0"/>
              <a:t>bùng</a:t>
            </a:r>
            <a:r>
              <a:rPr lang="en-US" sz="2000" dirty="0" smtClean="0"/>
              <a:t> </a:t>
            </a:r>
            <a:r>
              <a:rPr lang="en-US" sz="2000" dirty="0" err="1" smtClean="0"/>
              <a:t>nổ</a:t>
            </a:r>
            <a:r>
              <a:rPr lang="en-US" sz="2000" dirty="0" smtClean="0"/>
              <a:t> </a:t>
            </a:r>
            <a:r>
              <a:rPr lang="en-US" sz="2000" dirty="0" err="1" smtClean="0"/>
              <a:t>của</a:t>
            </a:r>
            <a:r>
              <a:rPr lang="en-US" sz="2000" dirty="0" smtClean="0"/>
              <a:t> </a:t>
            </a:r>
            <a:r>
              <a:rPr lang="en-US" sz="2000" dirty="0" err="1" smtClean="0"/>
              <a:t>cách</a:t>
            </a:r>
            <a:r>
              <a:rPr lang="en-US" sz="2000" dirty="0" smtClean="0"/>
              <a:t> </a:t>
            </a:r>
            <a:r>
              <a:rPr lang="en-US" sz="2000" dirty="0" err="1" smtClean="0"/>
              <a:t>mạng</a:t>
            </a:r>
            <a:r>
              <a:rPr lang="en-US" sz="2000" dirty="0" smtClean="0"/>
              <a:t> 4.0 </a:t>
            </a:r>
            <a:r>
              <a:rPr lang="en-US" sz="2000" dirty="0" err="1" smtClean="0"/>
              <a:t>đã</a:t>
            </a:r>
            <a:r>
              <a:rPr lang="en-US" sz="2000" dirty="0" smtClean="0"/>
              <a:t> </a:t>
            </a:r>
            <a:r>
              <a:rPr lang="en-US" sz="2000" dirty="0" err="1" smtClean="0"/>
              <a:t>làm</a:t>
            </a:r>
            <a:r>
              <a:rPr lang="en-US" sz="2000" dirty="0" smtClean="0"/>
              <a:t> </a:t>
            </a:r>
            <a:r>
              <a:rPr lang="en-US" sz="2000" dirty="0" err="1" smtClean="0"/>
              <a:t>xu</a:t>
            </a:r>
            <a:r>
              <a:rPr lang="en-US" sz="2000" dirty="0" smtClean="0"/>
              <a:t> </a:t>
            </a:r>
            <a:r>
              <a:rPr lang="en-US" sz="2000" dirty="0" err="1" smtClean="0"/>
              <a:t>hướng</a:t>
            </a:r>
            <a:r>
              <a:rPr lang="en-US" sz="2000" dirty="0" smtClean="0"/>
              <a:t> </a:t>
            </a:r>
            <a:r>
              <a:rPr lang="en-US" sz="2000" dirty="0" err="1" smtClean="0"/>
              <a:t>ưa</a:t>
            </a:r>
            <a:r>
              <a:rPr lang="en-US" sz="2000" dirty="0" smtClean="0"/>
              <a:t> </a:t>
            </a:r>
            <a:r>
              <a:rPr lang="en-US" sz="2000" dirty="0" err="1" smtClean="0"/>
              <a:t>chuộng</a:t>
            </a:r>
            <a:r>
              <a:rPr lang="en-US" sz="2000" dirty="0" smtClean="0"/>
              <a:t> </a:t>
            </a:r>
            <a:r>
              <a:rPr lang="en-US" sz="2000" dirty="0" err="1" smtClean="0"/>
              <a:t>mua</a:t>
            </a:r>
            <a:r>
              <a:rPr lang="en-US" sz="2000" dirty="0" smtClean="0"/>
              <a:t> </a:t>
            </a:r>
            <a:r>
              <a:rPr lang="en-US" sz="2000" dirty="0" err="1" smtClean="0"/>
              <a:t>bán</a:t>
            </a:r>
            <a:r>
              <a:rPr lang="en-US" sz="2000" dirty="0" smtClean="0"/>
              <a:t> </a:t>
            </a:r>
            <a:r>
              <a:rPr lang="en-US" sz="2000" dirty="0" err="1" smtClean="0"/>
              <a:t>hàng</a:t>
            </a:r>
            <a:r>
              <a:rPr lang="en-US" sz="2000" dirty="0" smtClean="0"/>
              <a:t> online </a:t>
            </a:r>
            <a:r>
              <a:rPr lang="en-US" sz="2000" dirty="0" err="1" smtClean="0"/>
              <a:t>của</a:t>
            </a:r>
            <a:r>
              <a:rPr lang="en-US" sz="2000" dirty="0" smtClean="0"/>
              <a:t> </a:t>
            </a:r>
            <a:r>
              <a:rPr lang="en-US" sz="2000" dirty="0" err="1" smtClean="0"/>
              <a:t>mọi</a:t>
            </a:r>
            <a:r>
              <a:rPr lang="en-US" sz="2000" dirty="0" smtClean="0"/>
              <a:t> </a:t>
            </a:r>
            <a:r>
              <a:rPr lang="en-US" sz="2000" dirty="0" err="1" smtClean="0"/>
              <a:t>người</a:t>
            </a:r>
            <a:r>
              <a:rPr lang="en-US" sz="2000" dirty="0" smtClean="0"/>
              <a:t> </a:t>
            </a:r>
            <a:r>
              <a:rPr lang="en-US" sz="2000" dirty="0" err="1" smtClean="0"/>
              <a:t>phát</a:t>
            </a:r>
            <a:r>
              <a:rPr lang="en-US" sz="2000" dirty="0" smtClean="0"/>
              <a:t> </a:t>
            </a:r>
            <a:r>
              <a:rPr lang="en-US" sz="2000" dirty="0" err="1" smtClean="0"/>
              <a:t>triển</a:t>
            </a:r>
            <a:r>
              <a:rPr lang="en-US" sz="2000" dirty="0" smtClean="0"/>
              <a:t> </a:t>
            </a:r>
            <a:r>
              <a:rPr lang="en-US" sz="2000" dirty="0" err="1" smtClean="0"/>
              <a:t>nhanh</a:t>
            </a:r>
            <a:r>
              <a:rPr lang="en-US" sz="2000" dirty="0" smtClean="0"/>
              <a:t> </a:t>
            </a:r>
            <a:r>
              <a:rPr lang="en-US" sz="2000" dirty="0" err="1" smtClean="0"/>
              <a:t>chóng</a:t>
            </a:r>
            <a:endParaRPr lang="en-US" sz="2000" dirty="0"/>
          </a:p>
          <a:p>
            <a:pPr marL="800100" lvl="1" indent="-342900">
              <a:buFontTx/>
              <a:buChar char="-"/>
            </a:pPr>
            <a:r>
              <a:rPr lang="en-US" sz="2000" dirty="0" err="1" smtClean="0"/>
              <a:t>Hình</a:t>
            </a:r>
            <a:r>
              <a:rPr lang="en-US" sz="2000" dirty="0" smtClean="0"/>
              <a:t> </a:t>
            </a:r>
            <a:r>
              <a:rPr lang="en-US" sz="2000" dirty="0" err="1" smtClean="0"/>
              <a:t>thức</a:t>
            </a:r>
            <a:r>
              <a:rPr lang="en-US" sz="2000" dirty="0" smtClean="0"/>
              <a:t> </a:t>
            </a:r>
            <a:r>
              <a:rPr lang="en-US" sz="2000" dirty="0" err="1" smtClean="0"/>
              <a:t>bán</a:t>
            </a:r>
            <a:r>
              <a:rPr lang="en-US" sz="2000" dirty="0" smtClean="0"/>
              <a:t> </a:t>
            </a:r>
            <a:r>
              <a:rPr lang="en-US" sz="2000" dirty="0" err="1" smtClean="0"/>
              <a:t>hàng</a:t>
            </a:r>
            <a:r>
              <a:rPr lang="en-US" sz="2000" dirty="0" smtClean="0"/>
              <a:t> online </a:t>
            </a:r>
            <a:r>
              <a:rPr lang="en-US" sz="2000" dirty="0" err="1" smtClean="0"/>
              <a:t>đã</a:t>
            </a:r>
            <a:r>
              <a:rPr lang="en-US" sz="2000" dirty="0" smtClean="0"/>
              <a:t> </a:t>
            </a:r>
            <a:r>
              <a:rPr lang="en-US" sz="2000" dirty="0" err="1" smtClean="0"/>
              <a:t>đem</a:t>
            </a:r>
            <a:r>
              <a:rPr lang="en-US" sz="2000" dirty="0" smtClean="0"/>
              <a:t> </a:t>
            </a:r>
            <a:r>
              <a:rPr lang="en-US" sz="2000" dirty="0" err="1" smtClean="0"/>
              <a:t>lại</a:t>
            </a:r>
            <a:r>
              <a:rPr lang="en-US" sz="2000" dirty="0" smtClean="0"/>
              <a:t> </a:t>
            </a:r>
            <a:r>
              <a:rPr lang="en-US" sz="2000" dirty="0" err="1" smtClean="0"/>
              <a:t>nhiều</a:t>
            </a:r>
            <a:r>
              <a:rPr lang="en-US" sz="2000" dirty="0" smtClean="0"/>
              <a:t> </a:t>
            </a:r>
            <a:r>
              <a:rPr lang="en-US" sz="2000" dirty="0" err="1" smtClean="0"/>
              <a:t>lợi</a:t>
            </a:r>
            <a:r>
              <a:rPr lang="en-US" sz="2000" dirty="0" smtClean="0"/>
              <a:t> </a:t>
            </a:r>
            <a:r>
              <a:rPr lang="en-US" sz="2000" dirty="0" err="1" smtClean="0"/>
              <a:t>ích</a:t>
            </a:r>
            <a:r>
              <a:rPr lang="en-US" sz="2000" dirty="0" smtClean="0"/>
              <a:t> </a:t>
            </a:r>
            <a:r>
              <a:rPr lang="en-US" sz="2000" dirty="0" err="1" smtClean="0"/>
              <a:t>vượt</a:t>
            </a:r>
            <a:r>
              <a:rPr lang="en-US" sz="2000" dirty="0" smtClean="0"/>
              <a:t> </a:t>
            </a:r>
            <a:r>
              <a:rPr lang="en-US" sz="2000" dirty="0" err="1" smtClean="0"/>
              <a:t>trội</a:t>
            </a:r>
            <a:r>
              <a:rPr lang="en-US" sz="2000" dirty="0" smtClean="0"/>
              <a:t> </a:t>
            </a:r>
            <a:r>
              <a:rPr lang="en-US" sz="2000" dirty="0" err="1" smtClean="0"/>
              <a:t>hơn</a:t>
            </a:r>
            <a:r>
              <a:rPr lang="en-US" sz="2000" dirty="0" smtClean="0"/>
              <a:t> </a:t>
            </a:r>
            <a:r>
              <a:rPr lang="en-US" sz="2000" dirty="0" err="1" smtClean="0"/>
              <a:t>hình</a:t>
            </a:r>
            <a:r>
              <a:rPr lang="en-US" sz="2000" dirty="0" smtClean="0"/>
              <a:t> </a:t>
            </a:r>
            <a:r>
              <a:rPr lang="en-US" sz="2000" dirty="0" err="1" smtClean="0"/>
              <a:t>thức</a:t>
            </a:r>
            <a:r>
              <a:rPr lang="en-US" sz="2000" dirty="0" smtClean="0"/>
              <a:t> </a:t>
            </a:r>
            <a:r>
              <a:rPr lang="en-US" sz="2000" dirty="0" err="1" smtClean="0"/>
              <a:t>bán</a:t>
            </a:r>
            <a:r>
              <a:rPr lang="en-US" sz="2000" dirty="0" smtClean="0"/>
              <a:t> </a:t>
            </a:r>
            <a:r>
              <a:rPr lang="en-US" sz="2000" dirty="0" err="1" smtClean="0"/>
              <a:t>hàng</a:t>
            </a:r>
            <a:r>
              <a:rPr lang="en-US" sz="2000" dirty="0" smtClean="0"/>
              <a:t> </a:t>
            </a:r>
            <a:r>
              <a:rPr lang="en-US" sz="2000" dirty="0" err="1" smtClean="0"/>
              <a:t>truyền</a:t>
            </a:r>
            <a:r>
              <a:rPr lang="en-US" sz="2000" dirty="0" smtClean="0"/>
              <a:t> </a:t>
            </a:r>
            <a:r>
              <a:rPr lang="en-US" sz="2000" dirty="0" err="1" smtClean="0"/>
              <a:t>thống</a:t>
            </a:r>
            <a:r>
              <a:rPr lang="en-US" sz="2000" dirty="0"/>
              <a:t> </a:t>
            </a:r>
            <a:r>
              <a:rPr lang="en-US" sz="2000" dirty="0" err="1" smtClean="0"/>
              <a:t>như</a:t>
            </a:r>
            <a:r>
              <a:rPr lang="en-US" sz="2000" dirty="0" smtClean="0"/>
              <a:t>: </a:t>
            </a:r>
            <a:r>
              <a:rPr lang="en-US" sz="2000" dirty="0" err="1" smtClean="0"/>
              <a:t>không</a:t>
            </a:r>
            <a:r>
              <a:rPr lang="en-US" sz="2000" dirty="0" smtClean="0"/>
              <a:t> </a:t>
            </a:r>
            <a:r>
              <a:rPr lang="en-US" sz="2000" dirty="0" err="1" smtClean="0"/>
              <a:t>cần</a:t>
            </a:r>
            <a:r>
              <a:rPr lang="en-US" sz="2000" dirty="0" smtClean="0"/>
              <a:t> </a:t>
            </a:r>
            <a:r>
              <a:rPr lang="en-US" sz="2000" dirty="0" err="1" smtClean="0"/>
              <a:t>mặt</a:t>
            </a:r>
            <a:r>
              <a:rPr lang="en-US" sz="2000" dirty="0" smtClean="0"/>
              <a:t> </a:t>
            </a:r>
            <a:r>
              <a:rPr lang="en-US" sz="2000" dirty="0" err="1" smtClean="0"/>
              <a:t>bằng</a:t>
            </a:r>
            <a:r>
              <a:rPr lang="en-US" sz="2000" dirty="0" smtClean="0"/>
              <a:t>, </a:t>
            </a:r>
            <a:r>
              <a:rPr lang="en-US" sz="2000" dirty="0" err="1" smtClean="0"/>
              <a:t>tất</a:t>
            </a:r>
            <a:r>
              <a:rPr lang="en-US" sz="2000" dirty="0" smtClean="0"/>
              <a:t> </a:t>
            </a:r>
            <a:r>
              <a:rPr lang="en-US" sz="2000" dirty="0" err="1" smtClean="0"/>
              <a:t>cả</a:t>
            </a:r>
            <a:r>
              <a:rPr lang="en-US" sz="2000" dirty="0" smtClean="0"/>
              <a:t> </a:t>
            </a:r>
            <a:r>
              <a:rPr lang="en-US" sz="2000" dirty="0" err="1" smtClean="0"/>
              <a:t>mọi</a:t>
            </a:r>
            <a:r>
              <a:rPr lang="en-US" sz="2000" dirty="0" smtClean="0"/>
              <a:t> </a:t>
            </a:r>
            <a:r>
              <a:rPr lang="en-US" sz="2000" dirty="0" err="1" smtClean="0"/>
              <a:t>người</a:t>
            </a:r>
            <a:r>
              <a:rPr lang="en-US" sz="2000" dirty="0" smtClean="0"/>
              <a:t> </a:t>
            </a:r>
            <a:r>
              <a:rPr lang="en-US" sz="2000" dirty="0" err="1" smtClean="0"/>
              <a:t>đều</a:t>
            </a:r>
            <a:r>
              <a:rPr lang="en-US" sz="2000" dirty="0" smtClean="0"/>
              <a:t> </a:t>
            </a:r>
            <a:r>
              <a:rPr lang="en-US" sz="2000" dirty="0" err="1" smtClean="0"/>
              <a:t>có</a:t>
            </a:r>
            <a:r>
              <a:rPr lang="en-US" sz="2000" dirty="0" smtClean="0"/>
              <a:t> </a:t>
            </a:r>
            <a:r>
              <a:rPr lang="en-US" sz="2000" dirty="0" err="1" smtClean="0"/>
              <a:t>thể</a:t>
            </a:r>
            <a:r>
              <a:rPr lang="en-US" sz="2000" dirty="0" smtClean="0"/>
              <a:t> </a:t>
            </a:r>
            <a:r>
              <a:rPr lang="en-US" sz="2000" dirty="0" err="1" smtClean="0"/>
              <a:t>dễ</a:t>
            </a:r>
            <a:r>
              <a:rPr lang="en-US" sz="2000" dirty="0" smtClean="0"/>
              <a:t> </a:t>
            </a:r>
            <a:r>
              <a:rPr lang="en-US" sz="2000" dirty="0" err="1" smtClean="0"/>
              <a:t>dàng</a:t>
            </a:r>
            <a:r>
              <a:rPr lang="en-US" sz="2000" dirty="0" smtClean="0"/>
              <a:t> </a:t>
            </a:r>
            <a:r>
              <a:rPr lang="en-US" sz="2000" dirty="0" err="1" smtClean="0"/>
              <a:t>tham</a:t>
            </a:r>
            <a:r>
              <a:rPr lang="en-US" sz="2000" dirty="0" smtClean="0"/>
              <a:t> </a:t>
            </a:r>
            <a:r>
              <a:rPr lang="en-US" sz="2000" dirty="0" err="1" smtClean="0"/>
              <a:t>gia</a:t>
            </a:r>
            <a:r>
              <a:rPr lang="en-US" sz="2000" dirty="0" smtClean="0"/>
              <a:t> </a:t>
            </a:r>
            <a:r>
              <a:rPr lang="en-US" sz="2000" dirty="0" err="1" smtClean="0"/>
              <a:t>mua</a:t>
            </a:r>
            <a:r>
              <a:rPr lang="en-US" sz="2000" dirty="0" smtClean="0"/>
              <a:t> </a:t>
            </a:r>
            <a:r>
              <a:rPr lang="en-US" sz="2000" dirty="0" err="1" smtClean="0"/>
              <a:t>sắm</a:t>
            </a:r>
            <a:r>
              <a:rPr lang="en-US" sz="2000" dirty="0" smtClean="0"/>
              <a:t>, …..</a:t>
            </a:r>
            <a:endParaRPr lang="en-US" sz="2000" dirty="0"/>
          </a:p>
          <a:p>
            <a:pPr lvl="1"/>
            <a:endParaRPr lang="en-US" sz="2000" dirty="0" smtClean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400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sz="2400" dirty="0" err="1" smtClean="0">
                <a:solidFill>
                  <a:schemeClr val="accent2">
                    <a:lumMod val="75000"/>
                  </a:schemeClr>
                </a:solidFill>
              </a:rPr>
              <a:t>Mục</a:t>
            </a:r>
            <a:r>
              <a:rPr lang="en-US" sz="2400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sz="2400" dirty="0" err="1" smtClean="0">
                <a:solidFill>
                  <a:schemeClr val="accent2">
                    <a:lumMod val="75000"/>
                  </a:schemeClr>
                </a:solidFill>
              </a:rPr>
              <a:t>tiêu</a:t>
            </a:r>
            <a:r>
              <a:rPr lang="en-US" sz="2400" dirty="0" smtClean="0">
                <a:solidFill>
                  <a:schemeClr val="accent2">
                    <a:lumMod val="75000"/>
                  </a:schemeClr>
                </a:solidFill>
              </a:rPr>
              <a:t>:</a:t>
            </a:r>
          </a:p>
          <a:p>
            <a:pPr marL="800100" lvl="1" indent="-342900">
              <a:buFontTx/>
              <a:buChar char="-"/>
            </a:pPr>
            <a:r>
              <a:rPr lang="en-US" sz="2000" dirty="0" err="1" smtClean="0"/>
              <a:t>Xây</a:t>
            </a:r>
            <a:r>
              <a:rPr lang="en-US" sz="2000" dirty="0" smtClean="0"/>
              <a:t> </a:t>
            </a:r>
            <a:r>
              <a:rPr lang="en-US" sz="2000" dirty="0" err="1"/>
              <a:t>dựng</a:t>
            </a:r>
            <a:r>
              <a:rPr lang="en-US" sz="2000" dirty="0"/>
              <a:t> </a:t>
            </a:r>
            <a:r>
              <a:rPr lang="en-US" sz="2000" dirty="0" err="1"/>
              <a:t>thành</a:t>
            </a:r>
            <a:r>
              <a:rPr lang="en-US" sz="2000" dirty="0"/>
              <a:t> </a:t>
            </a:r>
            <a:r>
              <a:rPr lang="en-US" sz="2000" dirty="0" err="1"/>
              <a:t>công</a:t>
            </a:r>
            <a:r>
              <a:rPr lang="en-US" sz="2000" dirty="0"/>
              <a:t> website </a:t>
            </a:r>
            <a:r>
              <a:rPr lang="en-US" sz="2000" dirty="0" err="1"/>
              <a:t>bán</a:t>
            </a:r>
            <a:r>
              <a:rPr lang="en-US" sz="2000" dirty="0"/>
              <a:t> </a:t>
            </a:r>
            <a:r>
              <a:rPr lang="en-US" sz="2000" dirty="0" err="1"/>
              <a:t>hàng</a:t>
            </a:r>
            <a:r>
              <a:rPr lang="en-US" sz="2000" dirty="0"/>
              <a:t>.</a:t>
            </a:r>
          </a:p>
          <a:p>
            <a:pPr marL="800100" lvl="1" indent="-342900">
              <a:buFontTx/>
              <a:buChar char="-"/>
            </a:pPr>
            <a:r>
              <a:rPr lang="en-US" sz="2000" dirty="0" err="1"/>
              <a:t>Xây</a:t>
            </a:r>
            <a:r>
              <a:rPr lang="en-US" sz="2000" dirty="0"/>
              <a:t> </a:t>
            </a:r>
            <a:r>
              <a:rPr lang="en-US" sz="2000" dirty="0" err="1"/>
              <a:t>dựng</a:t>
            </a:r>
            <a:r>
              <a:rPr lang="en-US" sz="2000" dirty="0"/>
              <a:t> </a:t>
            </a:r>
            <a:r>
              <a:rPr lang="en-US" sz="2000" dirty="0" err="1" smtClean="0"/>
              <a:t>các</a:t>
            </a:r>
            <a:r>
              <a:rPr lang="en-US" sz="2000" dirty="0" smtClean="0"/>
              <a:t> </a:t>
            </a:r>
            <a:r>
              <a:rPr lang="en-US" sz="2000" dirty="0" err="1" smtClean="0"/>
              <a:t>chức</a:t>
            </a:r>
            <a:r>
              <a:rPr lang="en-US" sz="2000" dirty="0" smtClean="0"/>
              <a:t> </a:t>
            </a:r>
            <a:r>
              <a:rPr lang="en-US" sz="2000" dirty="0" err="1"/>
              <a:t>năng</a:t>
            </a:r>
            <a:r>
              <a:rPr lang="en-US" sz="2000" dirty="0"/>
              <a:t> </a:t>
            </a:r>
            <a:r>
              <a:rPr lang="en-US" sz="2000" dirty="0" err="1" smtClean="0"/>
              <a:t>cơ</a:t>
            </a:r>
            <a:r>
              <a:rPr lang="en-US" sz="2000" dirty="0" smtClean="0"/>
              <a:t> </a:t>
            </a:r>
            <a:r>
              <a:rPr lang="en-US" sz="2000" dirty="0" err="1" smtClean="0"/>
              <a:t>bản</a:t>
            </a:r>
            <a:r>
              <a:rPr lang="en-US" sz="2000" dirty="0" smtClean="0"/>
              <a:t> </a:t>
            </a:r>
            <a:r>
              <a:rPr lang="en-US" sz="2000" dirty="0" err="1" smtClean="0"/>
              <a:t>và</a:t>
            </a:r>
            <a:r>
              <a:rPr lang="en-US" sz="2000" dirty="0" smtClean="0"/>
              <a:t> </a:t>
            </a:r>
            <a:r>
              <a:rPr lang="en-US" sz="2000" dirty="0" err="1"/>
              <a:t>thiết</a:t>
            </a:r>
            <a:r>
              <a:rPr lang="en-US" sz="2000" dirty="0"/>
              <a:t> </a:t>
            </a:r>
            <a:r>
              <a:rPr lang="en-US" sz="2000" dirty="0" err="1"/>
              <a:t>kế</a:t>
            </a:r>
            <a:r>
              <a:rPr lang="en-US" sz="2000" dirty="0"/>
              <a:t> </a:t>
            </a:r>
            <a:r>
              <a:rPr lang="en-US" sz="2000" dirty="0" err="1"/>
              <a:t>hệ</a:t>
            </a:r>
            <a:r>
              <a:rPr lang="en-US" sz="2000" dirty="0"/>
              <a:t> </a:t>
            </a:r>
            <a:r>
              <a:rPr lang="en-US" sz="2000" dirty="0" err="1" smtClean="0"/>
              <a:t>thống</a:t>
            </a:r>
            <a:r>
              <a:rPr lang="en-US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9292212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Viền Kim Cương Xanh Ngọc">
            <a:extLst>
              <a:ext uri="{FF2B5EF4-FFF2-40B4-BE49-F238E27FC236}">
                <a16:creationId xmlns="" xmlns:a16="http://schemas.microsoft.com/office/drawing/2014/main" id="{47C58C59-5DAC-47F2-8FE3-12F3F1731AD7}"/>
              </a:ext>
            </a:extLst>
          </p:cNvPr>
          <p:cNvSpPr/>
          <p:nvPr/>
        </p:nvSpPr>
        <p:spPr>
          <a:xfrm rot="5400000">
            <a:off x="658994" y="1182562"/>
            <a:ext cx="403545" cy="384730"/>
          </a:xfrm>
          <a:prstGeom prst="diamond">
            <a:avLst/>
          </a:prstGeom>
          <a:noFill/>
          <a:ln w="762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0" name="Hình Bầu dục 9">
            <a:extLst>
              <a:ext uri="{FF2B5EF4-FFF2-40B4-BE49-F238E27FC236}">
                <a16:creationId xmlns="" xmlns:a16="http://schemas.microsoft.com/office/drawing/2014/main" id="{51C412F9-1EC0-4EE6-807C-9BBBEA603C73}"/>
              </a:ext>
            </a:extLst>
          </p:cNvPr>
          <p:cNvSpPr/>
          <p:nvPr/>
        </p:nvSpPr>
        <p:spPr>
          <a:xfrm>
            <a:off x="9994580" y="4474607"/>
            <a:ext cx="1515036" cy="1452447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1" name="Hình Bầu dục 10">
            <a:extLst>
              <a:ext uri="{FF2B5EF4-FFF2-40B4-BE49-F238E27FC236}">
                <a16:creationId xmlns="" xmlns:a16="http://schemas.microsoft.com/office/drawing/2014/main" id="{A8DD42A8-0816-458E-A91C-28D874398140}"/>
              </a:ext>
            </a:extLst>
          </p:cNvPr>
          <p:cNvSpPr/>
          <p:nvPr/>
        </p:nvSpPr>
        <p:spPr>
          <a:xfrm>
            <a:off x="10257774" y="627365"/>
            <a:ext cx="1073459" cy="1037224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2" name="Hình Bầu dục 11">
            <a:extLst>
              <a:ext uri="{FF2B5EF4-FFF2-40B4-BE49-F238E27FC236}">
                <a16:creationId xmlns="" xmlns:a16="http://schemas.microsoft.com/office/drawing/2014/main" id="{95133E5A-B6F4-4404-A6C3-39F052919BEB}"/>
              </a:ext>
            </a:extLst>
          </p:cNvPr>
          <p:cNvSpPr/>
          <p:nvPr/>
        </p:nvSpPr>
        <p:spPr>
          <a:xfrm>
            <a:off x="1057835" y="5420327"/>
            <a:ext cx="985499" cy="923838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12A1E281-F6C6-4765-A2F1-48FF14601F2F}"/>
              </a:ext>
            </a:extLst>
          </p:cNvPr>
          <p:cNvSpPr txBox="1"/>
          <p:nvPr/>
        </p:nvSpPr>
        <p:spPr>
          <a:xfrm>
            <a:off x="1169292" y="1144095"/>
            <a:ext cx="60464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chemeClr val="accent4">
                    <a:lumMod val="50000"/>
                  </a:schemeClr>
                </a:solidFill>
              </a:rPr>
              <a:t>Nguồn</a:t>
            </a: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accent4">
                    <a:lumMod val="50000"/>
                  </a:schemeClr>
                </a:solidFill>
              </a:rPr>
              <a:t>tài</a:t>
            </a: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accent4">
                    <a:lumMod val="50000"/>
                  </a:schemeClr>
                </a:solidFill>
              </a:rPr>
              <a:t>liệu</a:t>
            </a: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, </a:t>
            </a:r>
            <a:r>
              <a:rPr lang="en-US" sz="2400" dirty="0" err="1">
                <a:solidFill>
                  <a:schemeClr val="accent4">
                    <a:lumMod val="50000"/>
                  </a:schemeClr>
                </a:solidFill>
              </a:rPr>
              <a:t>thư</a:t>
            </a: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accent4">
                    <a:lumMod val="50000"/>
                  </a:schemeClr>
                </a:solidFill>
              </a:rPr>
              <a:t>viện</a:t>
            </a: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accent4">
                    <a:lumMod val="50000"/>
                  </a:schemeClr>
                </a:solidFill>
              </a:rPr>
              <a:t>và</a:t>
            </a: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 framework </a:t>
            </a:r>
            <a:r>
              <a:rPr lang="en-US" sz="2400" dirty="0" err="1">
                <a:solidFill>
                  <a:schemeClr val="accent4">
                    <a:lumMod val="50000"/>
                  </a:schemeClr>
                </a:solidFill>
              </a:rPr>
              <a:t>hỗ</a:t>
            </a: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accent4">
                    <a:lumMod val="50000"/>
                  </a:schemeClr>
                </a:solidFill>
              </a:rPr>
              <a:t>trợ</a:t>
            </a: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:</a:t>
            </a:r>
          </a:p>
        </p:txBody>
      </p:sp>
      <p:pic>
        <p:nvPicPr>
          <p:cNvPr id="1026" name="Picture 2" descr="Icon Request: fa-javascript OR fa-js · Issue #11419 ·  FortAwesome/Font-Awesome · GitHub">
            <a:extLst>
              <a:ext uri="{FF2B5EF4-FFF2-40B4-BE49-F238E27FC236}">
                <a16:creationId xmlns="" xmlns:a16="http://schemas.microsoft.com/office/drawing/2014/main" id="{1AE6D787-D113-4840-B446-676E2B026E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4104" y="1675001"/>
            <a:ext cx="3442573" cy="2017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="" xmlns:a16="http://schemas.microsoft.com/office/drawing/2014/main" id="{06ECF048-D099-43F4-86B3-FAD86C9D87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7835" y="2681411"/>
            <a:ext cx="4615817" cy="179319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="" xmlns:a16="http://schemas.microsoft.com/office/drawing/2014/main" id="{9366E081-5B6F-440C-9265-F20636C1B4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975382"/>
            <a:ext cx="2699444" cy="202458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6C6DFDE4-C6DD-4989-85F0-AF1A762DA2A6}"/>
              </a:ext>
            </a:extLst>
          </p:cNvPr>
          <p:cNvSpPr txBox="1"/>
          <p:nvPr/>
        </p:nvSpPr>
        <p:spPr>
          <a:xfrm>
            <a:off x="3525878" y="13709"/>
            <a:ext cx="57164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4">
                    <a:lumMod val="50000"/>
                  </a:schemeClr>
                </a:solidFill>
              </a:rPr>
              <a:t>2. </a:t>
            </a:r>
            <a:r>
              <a:rPr lang="en-US" sz="3600" b="1" dirty="0" err="1">
                <a:solidFill>
                  <a:schemeClr val="accent4">
                    <a:lumMod val="50000"/>
                  </a:schemeClr>
                </a:solidFill>
              </a:rPr>
              <a:t>Phương</a:t>
            </a:r>
            <a:r>
              <a:rPr lang="en-US" sz="3600" b="1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3600" b="1" dirty="0" err="1">
                <a:solidFill>
                  <a:schemeClr val="accent4">
                    <a:lumMod val="50000"/>
                  </a:schemeClr>
                </a:solidFill>
              </a:rPr>
              <a:t>pháp</a:t>
            </a:r>
            <a:r>
              <a:rPr lang="en-US" sz="3600" b="1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3600" b="1" dirty="0" err="1">
                <a:solidFill>
                  <a:schemeClr val="accent4">
                    <a:lumMod val="50000"/>
                  </a:schemeClr>
                </a:solidFill>
              </a:rPr>
              <a:t>tiếp</a:t>
            </a:r>
            <a:r>
              <a:rPr lang="en-US" sz="3600" b="1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3600" b="1" dirty="0" err="1">
                <a:solidFill>
                  <a:schemeClr val="accent4">
                    <a:lumMod val="50000"/>
                  </a:schemeClr>
                </a:solidFill>
              </a:rPr>
              <a:t>cận</a:t>
            </a:r>
            <a:r>
              <a:rPr lang="en-US" sz="3600" b="1" dirty="0">
                <a:solidFill>
                  <a:schemeClr val="accent4">
                    <a:lumMod val="50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878195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="" xmlns:a16="http://schemas.microsoft.com/office/drawing/2014/main" id="{73D85DB5-FF5E-4EA9-B026-D66D12DAB540}"/>
              </a:ext>
            </a:extLst>
          </p:cNvPr>
          <p:cNvSpPr/>
          <p:nvPr/>
        </p:nvSpPr>
        <p:spPr>
          <a:xfrm rot="18209734">
            <a:off x="2503118" y="2803486"/>
            <a:ext cx="1045067" cy="981706"/>
          </a:xfrm>
          <a:prstGeom prst="rect">
            <a:avLst/>
          </a:prstGeom>
          <a:solidFill>
            <a:schemeClr val="accent4">
              <a:lumMod val="40000"/>
              <a:lumOff val="60000"/>
              <a:alpha val="0"/>
            </a:schemeClr>
          </a:solidFill>
          <a:ln>
            <a:noFill/>
          </a:ln>
          <a:effectLst>
            <a:outerShdw blurRad="4318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" name="Rectangle 42">
            <a:extLst>
              <a:ext uri="{FF2B5EF4-FFF2-40B4-BE49-F238E27FC236}">
                <a16:creationId xmlns="" xmlns:a16="http://schemas.microsoft.com/office/drawing/2014/main" id="{EAF460CF-176A-445A-B584-A5B8D726856B}"/>
              </a:ext>
            </a:extLst>
          </p:cNvPr>
          <p:cNvSpPr/>
          <p:nvPr/>
        </p:nvSpPr>
        <p:spPr>
          <a:xfrm rot="2019715">
            <a:off x="5634501" y="2783454"/>
            <a:ext cx="923000" cy="948629"/>
          </a:xfrm>
          <a:prstGeom prst="rect">
            <a:avLst/>
          </a:prstGeom>
          <a:solidFill>
            <a:schemeClr val="accent4">
              <a:lumMod val="75000"/>
              <a:alpha val="0"/>
            </a:schemeClr>
          </a:solidFill>
          <a:ln w="38100">
            <a:noFill/>
          </a:ln>
          <a:effectLst>
            <a:outerShdw blurRad="3810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" name="Rectangle 44">
            <a:extLst>
              <a:ext uri="{FF2B5EF4-FFF2-40B4-BE49-F238E27FC236}">
                <a16:creationId xmlns="" xmlns:a16="http://schemas.microsoft.com/office/drawing/2014/main" id="{73D97B34-ADE5-42A1-BBCA-EAD3097162EF}"/>
              </a:ext>
            </a:extLst>
          </p:cNvPr>
          <p:cNvSpPr/>
          <p:nvPr/>
        </p:nvSpPr>
        <p:spPr>
          <a:xfrm rot="9880744">
            <a:off x="9084214" y="3039563"/>
            <a:ext cx="705155" cy="660175"/>
          </a:xfrm>
          <a:prstGeom prst="rect">
            <a:avLst/>
          </a:prstGeom>
          <a:solidFill>
            <a:schemeClr val="accent4">
              <a:lumMod val="40000"/>
              <a:lumOff val="60000"/>
              <a:alpha val="0"/>
            </a:schemeClr>
          </a:solidFill>
          <a:ln w="38100">
            <a:noFill/>
            <a:prstDash val="dash"/>
          </a:ln>
          <a:effectLst>
            <a:outerShdw blurRad="3556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" name="TextBox 45">
            <a:extLst>
              <a:ext uri="{FF2B5EF4-FFF2-40B4-BE49-F238E27FC236}">
                <a16:creationId xmlns="" xmlns:a16="http://schemas.microsoft.com/office/drawing/2014/main" id="{4989D4D8-A529-42DF-8678-81708450FF19}"/>
              </a:ext>
            </a:extLst>
          </p:cNvPr>
          <p:cNvSpPr txBox="1"/>
          <p:nvPr/>
        </p:nvSpPr>
        <p:spPr>
          <a:xfrm>
            <a:off x="5031281" y="144780"/>
            <a:ext cx="2347728" cy="5059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b="1">
                <a:solidFill>
                  <a:schemeClr val="accent4">
                    <a:lumMod val="50000"/>
                    <a:alpha val="0"/>
                  </a:schemeClr>
                </a:solidFill>
              </a:rPr>
              <a:t>NỘI DUNG 1</a:t>
            </a:r>
          </a:p>
        </p:txBody>
      </p:sp>
      <p:sp>
        <p:nvSpPr>
          <p:cNvPr id="21" name="Hình Bầu dục 20">
            <a:extLst>
              <a:ext uri="{FF2B5EF4-FFF2-40B4-BE49-F238E27FC236}">
                <a16:creationId xmlns="" xmlns:a16="http://schemas.microsoft.com/office/drawing/2014/main" id="{27AB8791-2C33-419D-810F-3514FF8B7706}"/>
              </a:ext>
            </a:extLst>
          </p:cNvPr>
          <p:cNvSpPr/>
          <p:nvPr/>
        </p:nvSpPr>
        <p:spPr>
          <a:xfrm rot="11810461">
            <a:off x="5305359" y="-939083"/>
            <a:ext cx="1416539" cy="139926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2" name="Hình Bầu dục 21">
            <a:extLst>
              <a:ext uri="{FF2B5EF4-FFF2-40B4-BE49-F238E27FC236}">
                <a16:creationId xmlns="" xmlns:a16="http://schemas.microsoft.com/office/drawing/2014/main" id="{E2816A76-EA47-4079-ADD3-49CC79550BCC}"/>
              </a:ext>
            </a:extLst>
          </p:cNvPr>
          <p:cNvSpPr/>
          <p:nvPr/>
        </p:nvSpPr>
        <p:spPr>
          <a:xfrm rot="11810461">
            <a:off x="-537348" y="6130689"/>
            <a:ext cx="1416539" cy="139926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3" name="Hộp Văn bản 22">
            <a:extLst>
              <a:ext uri="{FF2B5EF4-FFF2-40B4-BE49-F238E27FC236}">
                <a16:creationId xmlns="" xmlns:a16="http://schemas.microsoft.com/office/drawing/2014/main" id="{B659559C-31C3-4597-9CDF-0A19B5ACD212}"/>
              </a:ext>
            </a:extLst>
          </p:cNvPr>
          <p:cNvSpPr txBox="1"/>
          <p:nvPr/>
        </p:nvSpPr>
        <p:spPr>
          <a:xfrm>
            <a:off x="170921" y="509262"/>
            <a:ext cx="54718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accent4">
                    <a:lumMod val="50000"/>
                  </a:schemeClr>
                </a:solidFill>
              </a:rPr>
              <a:t>2. </a:t>
            </a:r>
            <a:r>
              <a:rPr lang="en-US" sz="3600" b="1" dirty="0" err="1">
                <a:solidFill>
                  <a:schemeClr val="accent4">
                    <a:lumMod val="50000"/>
                  </a:schemeClr>
                </a:solidFill>
              </a:rPr>
              <a:t>Phương</a:t>
            </a:r>
            <a:r>
              <a:rPr lang="en-US" sz="3600" b="1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3600" b="1" dirty="0" err="1">
                <a:solidFill>
                  <a:schemeClr val="accent4">
                    <a:lumMod val="50000"/>
                  </a:schemeClr>
                </a:solidFill>
              </a:rPr>
              <a:t>pháp</a:t>
            </a:r>
            <a:r>
              <a:rPr lang="en-US" sz="3600" b="1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3600" b="1" dirty="0" err="1">
                <a:solidFill>
                  <a:schemeClr val="accent4">
                    <a:lumMod val="50000"/>
                  </a:schemeClr>
                </a:solidFill>
              </a:rPr>
              <a:t>tiếp</a:t>
            </a:r>
            <a:r>
              <a:rPr lang="en-US" sz="3600" b="1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3600" b="1" dirty="0" err="1">
                <a:solidFill>
                  <a:schemeClr val="accent4">
                    <a:lumMod val="50000"/>
                  </a:schemeClr>
                </a:solidFill>
              </a:rPr>
              <a:t>cận</a:t>
            </a:r>
            <a:r>
              <a:rPr lang="en-US" sz="3600" b="1" dirty="0">
                <a:solidFill>
                  <a:schemeClr val="accent4">
                    <a:lumMod val="50000"/>
                  </a:schemeClr>
                </a:solidFill>
              </a:rPr>
              <a:t>.</a:t>
            </a:r>
            <a:endParaRPr lang="vi-VN" sz="3600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5" name="Hình chữ nhật: Góc Tròn 24">
            <a:extLst>
              <a:ext uri="{FF2B5EF4-FFF2-40B4-BE49-F238E27FC236}">
                <a16:creationId xmlns="" xmlns:a16="http://schemas.microsoft.com/office/drawing/2014/main" id="{1CB1A380-8863-435E-BA0E-B7143AA54D1D}"/>
              </a:ext>
            </a:extLst>
          </p:cNvPr>
          <p:cNvSpPr/>
          <p:nvPr/>
        </p:nvSpPr>
        <p:spPr>
          <a:xfrm rot="6527380">
            <a:off x="1128695" y="2395167"/>
            <a:ext cx="778404" cy="738681"/>
          </a:xfrm>
          <a:prstGeom prst="roundRect">
            <a:avLst>
              <a:gd name="adj" fmla="val 10098"/>
            </a:avLst>
          </a:prstGeom>
          <a:solidFill>
            <a:schemeClr val="accent6">
              <a:lumMod val="60000"/>
              <a:lumOff val="40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6" name="Hình chữ nhật: Góc Tròn 25">
            <a:extLst>
              <a:ext uri="{FF2B5EF4-FFF2-40B4-BE49-F238E27FC236}">
                <a16:creationId xmlns="" xmlns:a16="http://schemas.microsoft.com/office/drawing/2014/main" id="{C6AE54F3-2E50-4A89-B770-B4F5395C79A9}"/>
              </a:ext>
            </a:extLst>
          </p:cNvPr>
          <p:cNvSpPr/>
          <p:nvPr/>
        </p:nvSpPr>
        <p:spPr>
          <a:xfrm rot="6527380">
            <a:off x="3355356" y="4052106"/>
            <a:ext cx="778404" cy="738681"/>
          </a:xfrm>
          <a:prstGeom prst="roundRect">
            <a:avLst>
              <a:gd name="adj" fmla="val 10098"/>
            </a:avLst>
          </a:prstGeom>
          <a:solidFill>
            <a:schemeClr val="accent6">
              <a:lumMod val="60000"/>
              <a:lumOff val="40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8" name="Hình chữ nhật: Góc Tròn 27">
            <a:extLst>
              <a:ext uri="{FF2B5EF4-FFF2-40B4-BE49-F238E27FC236}">
                <a16:creationId xmlns="" xmlns:a16="http://schemas.microsoft.com/office/drawing/2014/main" id="{EB352126-F748-4F20-B5F5-DB70DF13B43D}"/>
              </a:ext>
            </a:extLst>
          </p:cNvPr>
          <p:cNvSpPr/>
          <p:nvPr/>
        </p:nvSpPr>
        <p:spPr>
          <a:xfrm>
            <a:off x="7028427" y="8120048"/>
            <a:ext cx="2057492" cy="2557585"/>
          </a:xfrm>
          <a:prstGeom prst="roundRect">
            <a:avLst>
              <a:gd name="adj" fmla="val 12178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4" name="Hình chữ nhật: Góc Tròn 13">
            <a:extLst>
              <a:ext uri="{FF2B5EF4-FFF2-40B4-BE49-F238E27FC236}">
                <a16:creationId xmlns="" xmlns:a16="http://schemas.microsoft.com/office/drawing/2014/main" id="{ABEC270F-A58A-4751-8EA1-D6928B4D537B}"/>
              </a:ext>
            </a:extLst>
          </p:cNvPr>
          <p:cNvSpPr/>
          <p:nvPr/>
        </p:nvSpPr>
        <p:spPr>
          <a:xfrm>
            <a:off x="9551878" y="10730142"/>
            <a:ext cx="2057492" cy="2557585"/>
          </a:xfrm>
          <a:prstGeom prst="roundRect">
            <a:avLst>
              <a:gd name="adj" fmla="val 12178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7" name="Hình Bầu dục 16">
            <a:extLst>
              <a:ext uri="{FF2B5EF4-FFF2-40B4-BE49-F238E27FC236}">
                <a16:creationId xmlns="" xmlns:a16="http://schemas.microsoft.com/office/drawing/2014/main" id="{9703A36C-3604-468B-A40E-8D827EC59F9B}"/>
              </a:ext>
            </a:extLst>
          </p:cNvPr>
          <p:cNvSpPr/>
          <p:nvPr/>
        </p:nvSpPr>
        <p:spPr>
          <a:xfrm>
            <a:off x="3356392" y="8456456"/>
            <a:ext cx="5479216" cy="2831467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8" name="Hộp Văn bản 17">
            <a:extLst>
              <a:ext uri="{FF2B5EF4-FFF2-40B4-BE49-F238E27FC236}">
                <a16:creationId xmlns="" xmlns:a16="http://schemas.microsoft.com/office/drawing/2014/main" id="{F3F584E0-E677-469F-9941-05AB3525C72A}"/>
              </a:ext>
            </a:extLst>
          </p:cNvPr>
          <p:cNvSpPr txBox="1"/>
          <p:nvPr/>
        </p:nvSpPr>
        <p:spPr>
          <a:xfrm>
            <a:off x="-9216270" y="1041378"/>
            <a:ext cx="4114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5400" b="1">
                <a:solidFill>
                  <a:schemeClr val="accent4">
                    <a:lumMod val="50000"/>
                  </a:schemeClr>
                </a:solidFill>
              </a:rPr>
              <a:t>Nội dung 3</a:t>
            </a:r>
          </a:p>
        </p:txBody>
      </p:sp>
      <p:sp>
        <p:nvSpPr>
          <p:cNvPr id="19" name="Hộp Văn bản 18">
            <a:extLst>
              <a:ext uri="{FF2B5EF4-FFF2-40B4-BE49-F238E27FC236}">
                <a16:creationId xmlns="" xmlns:a16="http://schemas.microsoft.com/office/drawing/2014/main" id="{E10D0BA0-C1EB-4F31-A930-9A32DC5ACAA3}"/>
              </a:ext>
            </a:extLst>
          </p:cNvPr>
          <p:cNvSpPr txBox="1"/>
          <p:nvPr/>
        </p:nvSpPr>
        <p:spPr>
          <a:xfrm>
            <a:off x="-14355831" y="2037647"/>
            <a:ext cx="61892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800">
                <a:solidFill>
                  <a:schemeClr val="accent4">
                    <a:lumMod val="50000"/>
                  </a:schemeClr>
                </a:solidFill>
              </a:rPr>
              <a:t>Ghi chú nội dung 3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E5B54ACE-0FDE-417E-B10F-016B86C66182}"/>
              </a:ext>
            </a:extLst>
          </p:cNvPr>
          <p:cNvSpPr txBox="1"/>
          <p:nvPr/>
        </p:nvSpPr>
        <p:spPr>
          <a:xfrm>
            <a:off x="964822" y="1520075"/>
            <a:ext cx="10097611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000" b="1" dirty="0">
                <a:solidFill>
                  <a:schemeClr val="accent4">
                    <a:lumMod val="50000"/>
                  </a:schemeClr>
                </a:solidFill>
                <a:latin typeface="Calibri (Body)"/>
              </a:rPr>
              <a:t>Django (web framework): </a:t>
            </a:r>
            <a:r>
              <a:rPr lang="en-US" sz="2000" b="1" dirty="0" err="1">
                <a:solidFill>
                  <a:schemeClr val="accent4">
                    <a:lumMod val="50000"/>
                  </a:schemeClr>
                </a:solidFill>
                <a:latin typeface="Calibri (Body)"/>
              </a:rPr>
              <a:t>là</a:t>
            </a:r>
            <a:r>
              <a:rPr lang="en-US" sz="2000" b="1" dirty="0">
                <a:solidFill>
                  <a:schemeClr val="accent4">
                    <a:lumMod val="50000"/>
                  </a:schemeClr>
                </a:solidFill>
                <a:latin typeface="Calibri (Body)"/>
              </a:rPr>
              <a:t> </a:t>
            </a:r>
            <a:r>
              <a:rPr lang="en-US" sz="2000" b="1" dirty="0" err="1">
                <a:solidFill>
                  <a:schemeClr val="accent4">
                    <a:lumMod val="50000"/>
                  </a:schemeClr>
                </a:solidFill>
                <a:latin typeface="Calibri (Body)"/>
              </a:rPr>
              <a:t>một</a:t>
            </a:r>
            <a:r>
              <a:rPr lang="en-US" sz="2000" b="1" dirty="0">
                <a:solidFill>
                  <a:schemeClr val="accent4">
                    <a:lumMod val="50000"/>
                  </a:schemeClr>
                </a:solidFill>
                <a:latin typeface="Calibri (Body)"/>
              </a:rPr>
              <a:t> </a:t>
            </a:r>
            <a:r>
              <a:rPr lang="en-US" sz="2000" b="1" dirty="0" err="1">
                <a:solidFill>
                  <a:schemeClr val="accent4">
                    <a:lumMod val="50000"/>
                  </a:schemeClr>
                </a:solidFill>
                <a:latin typeface="Calibri (Body)"/>
              </a:rPr>
              <a:t>khuôn</a:t>
            </a:r>
            <a:r>
              <a:rPr lang="en-US" sz="2000" b="1" dirty="0">
                <a:solidFill>
                  <a:schemeClr val="accent4">
                    <a:lumMod val="50000"/>
                  </a:schemeClr>
                </a:solidFill>
                <a:latin typeface="Calibri (Body)"/>
              </a:rPr>
              <a:t> </a:t>
            </a:r>
            <a:r>
              <a:rPr lang="en-US" sz="2000" b="1" dirty="0" err="1">
                <a:solidFill>
                  <a:schemeClr val="accent4">
                    <a:lumMod val="50000"/>
                  </a:schemeClr>
                </a:solidFill>
                <a:latin typeface="Calibri (Body)"/>
              </a:rPr>
              <a:t>khổ</a:t>
            </a:r>
            <a:r>
              <a:rPr lang="en-US" sz="2000" b="1" dirty="0">
                <a:solidFill>
                  <a:schemeClr val="accent4">
                    <a:lumMod val="50000"/>
                  </a:schemeClr>
                </a:solidFill>
                <a:latin typeface="Calibri (Body)"/>
              </a:rPr>
              <a:t> web </a:t>
            </a:r>
            <a:r>
              <a:rPr lang="en-US" sz="2000" b="1" dirty="0" err="1">
                <a:solidFill>
                  <a:schemeClr val="accent4">
                    <a:lumMod val="50000"/>
                  </a:schemeClr>
                </a:solidFill>
                <a:latin typeface="Calibri (Body)"/>
              </a:rPr>
              <a:t>mã</a:t>
            </a:r>
            <a:r>
              <a:rPr lang="en-US" sz="2000" b="1" dirty="0">
                <a:solidFill>
                  <a:schemeClr val="accent4">
                    <a:lumMod val="50000"/>
                  </a:schemeClr>
                </a:solidFill>
                <a:latin typeface="Calibri (Body)"/>
              </a:rPr>
              <a:t> </a:t>
            </a:r>
            <a:r>
              <a:rPr lang="en-US" sz="2000" b="1" dirty="0" err="1">
                <a:solidFill>
                  <a:schemeClr val="accent4">
                    <a:lumMod val="50000"/>
                  </a:schemeClr>
                </a:solidFill>
                <a:latin typeface="Calibri (Body)"/>
              </a:rPr>
              <a:t>nguồn</a:t>
            </a:r>
            <a:r>
              <a:rPr lang="en-US" sz="2000" b="1" dirty="0">
                <a:solidFill>
                  <a:schemeClr val="accent4">
                    <a:lumMod val="50000"/>
                  </a:schemeClr>
                </a:solidFill>
                <a:latin typeface="Calibri (Body)"/>
              </a:rPr>
              <a:t> </a:t>
            </a:r>
            <a:r>
              <a:rPr lang="en-US" sz="2000" b="1" dirty="0" err="1">
                <a:solidFill>
                  <a:schemeClr val="accent4">
                    <a:lumMod val="50000"/>
                  </a:schemeClr>
                </a:solidFill>
                <a:latin typeface="Calibri (Body)"/>
              </a:rPr>
              <a:t>mở</a:t>
            </a:r>
            <a:r>
              <a:rPr lang="en-US" sz="2000" b="1" dirty="0">
                <a:solidFill>
                  <a:schemeClr val="accent4">
                    <a:lumMod val="50000"/>
                  </a:schemeClr>
                </a:solidFill>
                <a:latin typeface="Calibri (Body)"/>
              </a:rPr>
              <a:t> </a:t>
            </a:r>
            <a:r>
              <a:rPr lang="en-US" sz="2000" b="1" dirty="0" err="1">
                <a:solidFill>
                  <a:schemeClr val="accent4">
                    <a:lumMod val="50000"/>
                  </a:schemeClr>
                </a:solidFill>
                <a:latin typeface="Calibri (Body)"/>
              </a:rPr>
              <a:t>và</a:t>
            </a:r>
            <a:r>
              <a:rPr lang="en-US" sz="2000" b="1" dirty="0">
                <a:solidFill>
                  <a:schemeClr val="accent4">
                    <a:lumMod val="50000"/>
                  </a:schemeClr>
                </a:solidFill>
                <a:latin typeface="Calibri (Body)"/>
              </a:rPr>
              <a:t> </a:t>
            </a:r>
            <a:r>
              <a:rPr lang="en-US" sz="2000" b="1" dirty="0" err="1">
                <a:solidFill>
                  <a:schemeClr val="accent4">
                    <a:lumMod val="50000"/>
                  </a:schemeClr>
                </a:solidFill>
                <a:latin typeface="Calibri (Body)"/>
              </a:rPr>
              <a:t>miễn</a:t>
            </a:r>
            <a:r>
              <a:rPr lang="en-US" sz="2000" b="1" dirty="0">
                <a:solidFill>
                  <a:schemeClr val="accent4">
                    <a:lumMod val="50000"/>
                  </a:schemeClr>
                </a:solidFill>
                <a:latin typeface="Calibri (Body)"/>
              </a:rPr>
              <a:t> </a:t>
            </a:r>
            <a:r>
              <a:rPr lang="en-US" sz="2000" b="1" dirty="0" err="1">
                <a:solidFill>
                  <a:schemeClr val="accent4">
                    <a:lumMod val="50000"/>
                  </a:schemeClr>
                </a:solidFill>
                <a:latin typeface="Calibri (Body)"/>
              </a:rPr>
              <a:t>phí</a:t>
            </a:r>
            <a:r>
              <a:rPr lang="en-US" sz="2000" b="1" dirty="0">
                <a:solidFill>
                  <a:schemeClr val="accent4">
                    <a:lumMod val="50000"/>
                  </a:schemeClr>
                </a:solidFill>
                <a:latin typeface="Calibri (Body)"/>
              </a:rPr>
              <a:t> </a:t>
            </a:r>
            <a:r>
              <a:rPr lang="en-US" sz="2000" b="1" dirty="0" err="1">
                <a:solidFill>
                  <a:schemeClr val="accent4">
                    <a:lumMod val="50000"/>
                  </a:schemeClr>
                </a:solidFill>
                <a:latin typeface="Calibri (Body)"/>
              </a:rPr>
              <a:t>dựa</a:t>
            </a:r>
            <a:r>
              <a:rPr lang="en-US" sz="2000" b="1" dirty="0">
                <a:solidFill>
                  <a:schemeClr val="accent4">
                    <a:lumMod val="50000"/>
                  </a:schemeClr>
                </a:solidFill>
                <a:latin typeface="Calibri (Body)"/>
              </a:rPr>
              <a:t> </a:t>
            </a:r>
            <a:r>
              <a:rPr lang="en-US" sz="2000" b="1" dirty="0" err="1">
                <a:solidFill>
                  <a:schemeClr val="accent4">
                    <a:lumMod val="50000"/>
                  </a:schemeClr>
                </a:solidFill>
                <a:latin typeface="Calibri (Body)"/>
              </a:rPr>
              <a:t>trên</a:t>
            </a:r>
            <a:r>
              <a:rPr lang="en-US" sz="2000" b="1" dirty="0">
                <a:solidFill>
                  <a:schemeClr val="accent4">
                    <a:lumMod val="50000"/>
                  </a:schemeClr>
                </a:solidFill>
                <a:latin typeface="Calibri (Body)"/>
              </a:rPr>
              <a:t> Python </a:t>
            </a:r>
            <a:r>
              <a:rPr lang="en-US" sz="2000" b="1" dirty="0" err="1">
                <a:solidFill>
                  <a:schemeClr val="accent4">
                    <a:lumMod val="50000"/>
                  </a:schemeClr>
                </a:solidFill>
                <a:latin typeface="Calibri (Body)"/>
              </a:rPr>
              <a:t>tuân</a:t>
            </a:r>
            <a:r>
              <a:rPr lang="en-US" sz="2000" b="1" dirty="0">
                <a:solidFill>
                  <a:schemeClr val="accent4">
                    <a:lumMod val="50000"/>
                  </a:schemeClr>
                </a:solidFill>
                <a:latin typeface="Calibri (Body)"/>
              </a:rPr>
              <a:t> </a:t>
            </a:r>
            <a:r>
              <a:rPr lang="en-US" sz="2000" b="1" dirty="0" err="1">
                <a:solidFill>
                  <a:schemeClr val="accent4">
                    <a:lumMod val="50000"/>
                  </a:schemeClr>
                </a:solidFill>
                <a:latin typeface="Calibri (Body)"/>
              </a:rPr>
              <a:t>theo</a:t>
            </a:r>
            <a:r>
              <a:rPr lang="en-US" sz="2000" b="1" dirty="0">
                <a:solidFill>
                  <a:schemeClr val="accent4">
                    <a:lumMod val="50000"/>
                  </a:schemeClr>
                </a:solidFill>
                <a:latin typeface="Calibri (Body)"/>
              </a:rPr>
              <a:t> </a:t>
            </a:r>
            <a:r>
              <a:rPr lang="en-US" sz="2000" b="1" dirty="0" err="1">
                <a:solidFill>
                  <a:schemeClr val="accent4">
                    <a:lumMod val="50000"/>
                  </a:schemeClr>
                </a:solidFill>
                <a:latin typeface="Calibri (Body)"/>
              </a:rPr>
              <a:t>mô</a:t>
            </a:r>
            <a:r>
              <a:rPr lang="en-US" sz="2000" b="1" dirty="0">
                <a:solidFill>
                  <a:schemeClr val="accent4">
                    <a:lumMod val="50000"/>
                  </a:schemeClr>
                </a:solidFill>
                <a:latin typeface="Calibri (Body)"/>
              </a:rPr>
              <a:t> </a:t>
            </a:r>
            <a:r>
              <a:rPr lang="en-US" sz="2000" b="1" dirty="0" err="1">
                <a:solidFill>
                  <a:schemeClr val="accent4">
                    <a:lumMod val="50000"/>
                  </a:schemeClr>
                </a:solidFill>
                <a:latin typeface="Calibri (Body)"/>
              </a:rPr>
              <a:t>hình</a:t>
            </a:r>
            <a:r>
              <a:rPr lang="en-US" sz="2000" b="1" dirty="0">
                <a:solidFill>
                  <a:schemeClr val="accent4">
                    <a:lumMod val="50000"/>
                  </a:schemeClr>
                </a:solidFill>
                <a:latin typeface="Calibri (Body)"/>
              </a:rPr>
              <a:t> </a:t>
            </a:r>
            <a:r>
              <a:rPr lang="en-US" sz="2000" b="1" dirty="0" err="1">
                <a:solidFill>
                  <a:schemeClr val="accent4">
                    <a:lumMod val="50000"/>
                  </a:schemeClr>
                </a:solidFill>
                <a:latin typeface="Calibri (Body)"/>
              </a:rPr>
              <a:t>kiến</a:t>
            </a:r>
            <a:r>
              <a:rPr lang="en-US" sz="2000" b="1" dirty="0">
                <a:solidFill>
                  <a:schemeClr val="accent4">
                    <a:lumMod val="50000"/>
                  </a:schemeClr>
                </a:solidFill>
                <a:latin typeface="Calibri (Body)"/>
              </a:rPr>
              <a:t> </a:t>
            </a:r>
            <a:r>
              <a:rPr lang="en-US" sz="2000" b="1" dirty="0" err="1">
                <a:solidFill>
                  <a:schemeClr val="accent4">
                    <a:lumMod val="50000"/>
                  </a:schemeClr>
                </a:solidFill>
                <a:latin typeface="Calibri (Body)"/>
              </a:rPr>
              <a:t>trúc</a:t>
            </a:r>
            <a:r>
              <a:rPr lang="en-US" sz="2000" b="1" dirty="0">
                <a:solidFill>
                  <a:schemeClr val="accent4">
                    <a:lumMod val="50000"/>
                  </a:schemeClr>
                </a:solidFill>
                <a:latin typeface="Calibri (Body)"/>
              </a:rPr>
              <a:t> model – template – views (MTV).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sz="2000" b="1" dirty="0">
              <a:solidFill>
                <a:schemeClr val="accent4">
                  <a:lumMod val="50000"/>
                </a:schemeClr>
              </a:solidFill>
              <a:latin typeface="Calibri (Body)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vi-VN" sz="2000" b="1" dirty="0">
                <a:solidFill>
                  <a:schemeClr val="accent4">
                    <a:lumMod val="50000"/>
                  </a:schemeClr>
                </a:solidFill>
                <a:latin typeface="Calibri (Body)"/>
              </a:rPr>
              <a:t>HTML:</a:t>
            </a:r>
            <a:r>
              <a:rPr lang="en-US" sz="2000" b="1" dirty="0">
                <a:solidFill>
                  <a:schemeClr val="accent4">
                    <a:lumMod val="50000"/>
                  </a:schemeClr>
                </a:solidFill>
                <a:latin typeface="Calibri (Body)"/>
              </a:rPr>
              <a:t> </a:t>
            </a:r>
            <a:r>
              <a:rPr lang="vi-VN" sz="2000" b="1" dirty="0">
                <a:solidFill>
                  <a:schemeClr val="accent4">
                    <a:lumMod val="50000"/>
                  </a:schemeClr>
                </a:solidFill>
                <a:latin typeface="Calibri (Body)"/>
              </a:rPr>
              <a:t>Ngôn ngữ đánh dấu siêu</a:t>
            </a:r>
            <a:r>
              <a:rPr lang="en-US" sz="2000" b="1" dirty="0">
                <a:solidFill>
                  <a:schemeClr val="accent4">
                    <a:lumMod val="50000"/>
                  </a:schemeClr>
                </a:solidFill>
                <a:latin typeface="Calibri (Body)"/>
              </a:rPr>
              <a:t> </a:t>
            </a:r>
            <a:r>
              <a:rPr lang="vi-VN" sz="2000" b="1" dirty="0">
                <a:solidFill>
                  <a:schemeClr val="accent4">
                    <a:lumMod val="50000"/>
                  </a:schemeClr>
                </a:solidFill>
                <a:latin typeface="Calibri (Body)"/>
              </a:rPr>
              <a:t>văn bản được sử dụng để tạo</a:t>
            </a:r>
            <a:r>
              <a:rPr lang="en-US" sz="2000" b="1" dirty="0">
                <a:solidFill>
                  <a:schemeClr val="accent4">
                    <a:lumMod val="50000"/>
                  </a:schemeClr>
                </a:solidFill>
                <a:latin typeface="Calibri (Body)"/>
              </a:rPr>
              <a:t> </a:t>
            </a:r>
            <a:r>
              <a:rPr lang="vi-VN" sz="2000" b="1" dirty="0">
                <a:solidFill>
                  <a:schemeClr val="accent4">
                    <a:lumMod val="50000"/>
                  </a:schemeClr>
                </a:solidFill>
                <a:latin typeface="Calibri (Body)"/>
              </a:rPr>
              <a:t>các tài liệu có thể truy cập trên</a:t>
            </a:r>
            <a:r>
              <a:rPr lang="en-US" sz="2000" b="1" dirty="0">
                <a:solidFill>
                  <a:schemeClr val="accent4">
                    <a:lumMod val="50000"/>
                  </a:schemeClr>
                </a:solidFill>
                <a:latin typeface="Calibri (Body)"/>
              </a:rPr>
              <a:t> </a:t>
            </a:r>
            <a:r>
              <a:rPr lang="vi-VN" sz="2000" b="1" dirty="0" smtClean="0">
                <a:solidFill>
                  <a:schemeClr val="accent4">
                    <a:lumMod val="50000"/>
                  </a:schemeClr>
                </a:solidFill>
                <a:latin typeface="Calibri (Body)"/>
              </a:rPr>
              <a:t>mạng</a:t>
            </a:r>
            <a:r>
              <a:rPr lang="en-US" sz="2000" b="1" dirty="0" smtClean="0">
                <a:solidFill>
                  <a:schemeClr val="accent4">
                    <a:lumMod val="50000"/>
                  </a:schemeClr>
                </a:solidFill>
                <a:latin typeface="Calibri (Body)"/>
              </a:rPr>
              <a:t>.</a:t>
            </a:r>
            <a:endParaRPr lang="en-US" sz="2000" b="1" dirty="0">
              <a:solidFill>
                <a:schemeClr val="accent4">
                  <a:lumMod val="50000"/>
                </a:schemeClr>
              </a:solidFill>
              <a:latin typeface="Calibri (Body)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sz="2000" b="1" dirty="0">
              <a:solidFill>
                <a:schemeClr val="accent4">
                  <a:lumMod val="50000"/>
                </a:schemeClr>
              </a:solidFill>
              <a:latin typeface="Calibri (Body)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000" b="1" dirty="0">
                <a:solidFill>
                  <a:schemeClr val="accent4">
                    <a:lumMod val="50000"/>
                  </a:schemeClr>
                </a:solidFill>
                <a:latin typeface="Calibri (Body)"/>
              </a:rPr>
              <a:t>CSS: </a:t>
            </a:r>
            <a:r>
              <a:rPr lang="en-US" sz="2000" b="1" dirty="0" err="1">
                <a:solidFill>
                  <a:schemeClr val="accent4">
                    <a:lumMod val="50000"/>
                  </a:schemeClr>
                </a:solidFill>
                <a:latin typeface="Calibri (Body)"/>
              </a:rPr>
              <a:t>là</a:t>
            </a:r>
            <a:r>
              <a:rPr lang="en-US" sz="2000" b="1" dirty="0">
                <a:solidFill>
                  <a:schemeClr val="accent4">
                    <a:lumMod val="50000"/>
                  </a:schemeClr>
                </a:solidFill>
                <a:latin typeface="Calibri (Body)"/>
              </a:rPr>
              <a:t> </a:t>
            </a:r>
            <a:r>
              <a:rPr lang="en-US" sz="2000" b="1" dirty="0" err="1">
                <a:solidFill>
                  <a:schemeClr val="accent4">
                    <a:lumMod val="50000"/>
                  </a:schemeClr>
                </a:solidFill>
                <a:latin typeface="Calibri (Body)"/>
              </a:rPr>
              <a:t>ngôn</a:t>
            </a:r>
            <a:r>
              <a:rPr lang="en-US" sz="2000" b="1" dirty="0">
                <a:solidFill>
                  <a:schemeClr val="accent4">
                    <a:lumMod val="50000"/>
                  </a:schemeClr>
                </a:solidFill>
                <a:latin typeface="Calibri (Body)"/>
              </a:rPr>
              <a:t> </a:t>
            </a:r>
            <a:r>
              <a:rPr lang="en-US" sz="2000" b="1" dirty="0" err="1">
                <a:solidFill>
                  <a:schemeClr val="accent4">
                    <a:lumMod val="50000"/>
                  </a:schemeClr>
                </a:solidFill>
                <a:latin typeface="Calibri (Body)"/>
              </a:rPr>
              <a:t>ngữ</a:t>
            </a:r>
            <a:r>
              <a:rPr lang="en-US" sz="2000" b="1" dirty="0">
                <a:solidFill>
                  <a:schemeClr val="accent4">
                    <a:lumMod val="50000"/>
                  </a:schemeClr>
                </a:solidFill>
                <a:latin typeface="Calibri (Body)"/>
              </a:rPr>
              <a:t> </a:t>
            </a:r>
            <a:r>
              <a:rPr lang="en-US" sz="2000" b="1" dirty="0" err="1">
                <a:solidFill>
                  <a:schemeClr val="accent4">
                    <a:lumMod val="50000"/>
                  </a:schemeClr>
                </a:solidFill>
                <a:latin typeface="Calibri (Body)"/>
              </a:rPr>
              <a:t>quy</a:t>
            </a:r>
            <a:r>
              <a:rPr lang="en-US" sz="2000" b="1" dirty="0">
                <a:solidFill>
                  <a:schemeClr val="accent4">
                    <a:lumMod val="50000"/>
                  </a:schemeClr>
                </a:solidFill>
                <a:latin typeface="Calibri (Body)"/>
              </a:rPr>
              <a:t> </a:t>
            </a:r>
            <a:r>
              <a:rPr lang="en-US" sz="2000" b="1" dirty="0" err="1">
                <a:solidFill>
                  <a:schemeClr val="accent4">
                    <a:lumMod val="50000"/>
                  </a:schemeClr>
                </a:solidFill>
                <a:latin typeface="Calibri (Body)"/>
              </a:rPr>
              <a:t>định</a:t>
            </a:r>
            <a:r>
              <a:rPr lang="en-US" sz="2000" b="1" dirty="0">
                <a:solidFill>
                  <a:schemeClr val="accent4">
                    <a:lumMod val="50000"/>
                  </a:schemeClr>
                </a:solidFill>
                <a:latin typeface="Calibri (Body)"/>
              </a:rPr>
              <a:t> </a:t>
            </a:r>
            <a:r>
              <a:rPr lang="en-US" sz="2000" b="1" dirty="0" err="1">
                <a:solidFill>
                  <a:schemeClr val="accent4">
                    <a:lumMod val="50000"/>
                  </a:schemeClr>
                </a:solidFill>
                <a:latin typeface="Calibri (Body)"/>
              </a:rPr>
              <a:t>cách</a:t>
            </a:r>
            <a:r>
              <a:rPr lang="en-US" sz="2000" b="1" dirty="0">
                <a:solidFill>
                  <a:schemeClr val="accent4">
                    <a:lumMod val="50000"/>
                  </a:schemeClr>
                </a:solidFill>
                <a:latin typeface="Calibri (Body)"/>
              </a:rPr>
              <a:t> </a:t>
            </a:r>
            <a:r>
              <a:rPr lang="en-US" sz="2000" b="1" dirty="0" err="1">
                <a:solidFill>
                  <a:schemeClr val="accent4">
                    <a:lumMod val="50000"/>
                  </a:schemeClr>
                </a:solidFill>
                <a:latin typeface="Calibri (Body)"/>
              </a:rPr>
              <a:t>trình</a:t>
            </a:r>
            <a:r>
              <a:rPr lang="en-US" sz="2000" b="1" dirty="0">
                <a:solidFill>
                  <a:schemeClr val="accent4">
                    <a:lumMod val="50000"/>
                  </a:schemeClr>
                </a:solidFill>
                <a:latin typeface="Calibri (Body)"/>
              </a:rPr>
              <a:t> </a:t>
            </a:r>
            <a:r>
              <a:rPr lang="en-US" sz="2000" b="1" dirty="0" err="1">
                <a:solidFill>
                  <a:schemeClr val="accent4">
                    <a:lumMod val="50000"/>
                  </a:schemeClr>
                </a:solidFill>
                <a:latin typeface="Calibri (Body)"/>
              </a:rPr>
              <a:t>bày</a:t>
            </a:r>
            <a:r>
              <a:rPr lang="en-US" sz="2000" b="1" dirty="0">
                <a:solidFill>
                  <a:schemeClr val="accent4">
                    <a:lumMod val="50000"/>
                  </a:schemeClr>
                </a:solidFill>
                <a:latin typeface="Calibri (Body)"/>
              </a:rPr>
              <a:t> </a:t>
            </a:r>
            <a:r>
              <a:rPr lang="en-US" sz="2000" b="1" dirty="0" err="1">
                <a:solidFill>
                  <a:schemeClr val="accent4">
                    <a:lumMod val="50000"/>
                  </a:schemeClr>
                </a:solidFill>
                <a:latin typeface="Calibri (Body)"/>
              </a:rPr>
              <a:t>cho</a:t>
            </a:r>
            <a:r>
              <a:rPr lang="en-US" sz="2000" b="1" dirty="0">
                <a:solidFill>
                  <a:schemeClr val="accent4">
                    <a:lumMod val="50000"/>
                  </a:schemeClr>
                </a:solidFill>
                <a:latin typeface="Calibri (Body)"/>
              </a:rPr>
              <a:t> </a:t>
            </a:r>
            <a:r>
              <a:rPr lang="en-US" sz="2000" b="1" dirty="0" err="1">
                <a:solidFill>
                  <a:schemeClr val="accent4">
                    <a:lumMod val="50000"/>
                  </a:schemeClr>
                </a:solidFill>
                <a:latin typeface="Calibri (Body)"/>
              </a:rPr>
              <a:t>các</a:t>
            </a:r>
            <a:r>
              <a:rPr lang="en-US" sz="2000" b="1" dirty="0">
                <a:solidFill>
                  <a:schemeClr val="accent4">
                    <a:lumMod val="50000"/>
                  </a:schemeClr>
                </a:solidFill>
                <a:latin typeface="Calibri (Body)"/>
              </a:rPr>
              <a:t> </a:t>
            </a:r>
            <a:r>
              <a:rPr lang="en-US" sz="2000" b="1" dirty="0" err="1">
                <a:solidFill>
                  <a:schemeClr val="accent4">
                    <a:lumMod val="50000"/>
                  </a:schemeClr>
                </a:solidFill>
                <a:latin typeface="Calibri (Body)"/>
              </a:rPr>
              <a:t>tài</a:t>
            </a:r>
            <a:r>
              <a:rPr lang="en-US" sz="2000" b="1" dirty="0">
                <a:solidFill>
                  <a:schemeClr val="accent4">
                    <a:lumMod val="50000"/>
                  </a:schemeClr>
                </a:solidFill>
                <a:latin typeface="Calibri (Body)"/>
              </a:rPr>
              <a:t> </a:t>
            </a:r>
            <a:r>
              <a:rPr lang="en-US" sz="2000" b="1" dirty="0" err="1">
                <a:solidFill>
                  <a:schemeClr val="accent4">
                    <a:lumMod val="50000"/>
                  </a:schemeClr>
                </a:solidFill>
                <a:latin typeface="Calibri (Body)"/>
              </a:rPr>
              <a:t>liệu</a:t>
            </a:r>
            <a:r>
              <a:rPr lang="en-US" sz="2000" b="1" dirty="0">
                <a:solidFill>
                  <a:schemeClr val="accent4">
                    <a:lumMod val="50000"/>
                  </a:schemeClr>
                </a:solidFill>
                <a:latin typeface="Calibri (Body)"/>
              </a:rPr>
              <a:t> </a:t>
            </a:r>
            <a:r>
              <a:rPr lang="en-US" sz="2000" b="1" dirty="0" err="1">
                <a:solidFill>
                  <a:schemeClr val="accent4">
                    <a:lumMod val="50000"/>
                  </a:schemeClr>
                </a:solidFill>
                <a:latin typeface="Calibri (Body)"/>
              </a:rPr>
              <a:t>viết</a:t>
            </a:r>
            <a:r>
              <a:rPr lang="en-US" sz="2000" b="1" dirty="0">
                <a:solidFill>
                  <a:schemeClr val="accent4">
                    <a:lumMod val="50000"/>
                  </a:schemeClr>
                </a:solidFill>
                <a:latin typeface="Calibri (Body)"/>
              </a:rPr>
              <a:t> </a:t>
            </a:r>
            <a:r>
              <a:rPr lang="en-US" sz="2000" b="1" dirty="0" err="1">
                <a:solidFill>
                  <a:schemeClr val="accent4">
                    <a:lumMod val="50000"/>
                  </a:schemeClr>
                </a:solidFill>
                <a:latin typeface="Calibri (Body)"/>
              </a:rPr>
              <a:t>bằng</a:t>
            </a:r>
            <a:r>
              <a:rPr lang="en-US" sz="2000" b="1" dirty="0">
                <a:solidFill>
                  <a:schemeClr val="accent4">
                    <a:lumMod val="50000"/>
                  </a:schemeClr>
                </a:solidFill>
                <a:latin typeface="Calibri (Body)"/>
              </a:rPr>
              <a:t> HTML</a:t>
            </a:r>
            <a:r>
              <a:rPr lang="en-US" sz="2000" b="1" dirty="0" smtClean="0">
                <a:solidFill>
                  <a:schemeClr val="accent4">
                    <a:lumMod val="50000"/>
                  </a:schemeClr>
                </a:solidFill>
                <a:latin typeface="Calibri (Body)"/>
              </a:rPr>
              <a:t>, </a:t>
            </a:r>
            <a:r>
              <a:rPr lang="en-US" sz="2000" b="1" dirty="0">
                <a:solidFill>
                  <a:schemeClr val="accent4">
                    <a:lumMod val="50000"/>
                  </a:schemeClr>
                </a:solidFill>
                <a:latin typeface="Calibri (Body)"/>
              </a:rPr>
              <a:t>…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sz="2000" b="1" dirty="0">
              <a:solidFill>
                <a:schemeClr val="accent4">
                  <a:lumMod val="50000"/>
                </a:schemeClr>
              </a:solidFill>
              <a:latin typeface="Calibri (Body)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000" b="1" dirty="0">
                <a:solidFill>
                  <a:schemeClr val="accent4">
                    <a:lumMod val="50000"/>
                  </a:schemeClr>
                </a:solidFill>
                <a:latin typeface="Calibri (Body)"/>
              </a:rPr>
              <a:t>JS: </a:t>
            </a:r>
            <a:r>
              <a:rPr lang="en-US" sz="2000" b="1" dirty="0" err="1">
                <a:solidFill>
                  <a:schemeClr val="accent4">
                    <a:lumMod val="50000"/>
                  </a:schemeClr>
                </a:solidFill>
                <a:latin typeface="Calibri (Body)"/>
              </a:rPr>
              <a:t>là</a:t>
            </a:r>
            <a:r>
              <a:rPr lang="en-US" sz="2000" b="1" dirty="0">
                <a:solidFill>
                  <a:schemeClr val="accent4">
                    <a:lumMod val="50000"/>
                  </a:schemeClr>
                </a:solidFill>
                <a:latin typeface="Calibri (Body)"/>
              </a:rPr>
              <a:t> </a:t>
            </a:r>
            <a:r>
              <a:rPr lang="en-US" sz="2000" b="1" dirty="0" err="1">
                <a:solidFill>
                  <a:schemeClr val="accent4">
                    <a:lumMod val="50000"/>
                  </a:schemeClr>
                </a:solidFill>
                <a:latin typeface="Calibri (Body)"/>
              </a:rPr>
              <a:t>ngôn</a:t>
            </a:r>
            <a:r>
              <a:rPr lang="en-US" sz="2000" b="1" dirty="0">
                <a:solidFill>
                  <a:schemeClr val="accent4">
                    <a:lumMod val="50000"/>
                  </a:schemeClr>
                </a:solidFill>
                <a:latin typeface="Calibri (Body)"/>
              </a:rPr>
              <a:t> </a:t>
            </a:r>
            <a:r>
              <a:rPr lang="en-US" sz="2000" b="1" dirty="0" err="1">
                <a:solidFill>
                  <a:schemeClr val="accent4">
                    <a:lumMod val="50000"/>
                  </a:schemeClr>
                </a:solidFill>
                <a:latin typeface="Calibri (Body)"/>
              </a:rPr>
              <a:t>ngữ</a:t>
            </a:r>
            <a:r>
              <a:rPr lang="en-US" sz="2000" b="1" dirty="0">
                <a:solidFill>
                  <a:schemeClr val="accent4">
                    <a:lumMod val="50000"/>
                  </a:schemeClr>
                </a:solidFill>
                <a:latin typeface="Calibri (Body)"/>
              </a:rPr>
              <a:t> </a:t>
            </a:r>
            <a:r>
              <a:rPr lang="en-US" sz="2000" b="1" dirty="0" err="1">
                <a:solidFill>
                  <a:schemeClr val="accent4">
                    <a:lumMod val="50000"/>
                  </a:schemeClr>
                </a:solidFill>
                <a:latin typeface="Calibri (Body)"/>
              </a:rPr>
              <a:t>dạng</a:t>
            </a:r>
            <a:r>
              <a:rPr lang="en-US" sz="2000" b="1" dirty="0">
                <a:solidFill>
                  <a:schemeClr val="accent4">
                    <a:lumMod val="50000"/>
                  </a:schemeClr>
                </a:solidFill>
                <a:latin typeface="Calibri (Body)"/>
              </a:rPr>
              <a:t> script </a:t>
            </a:r>
            <a:r>
              <a:rPr lang="en-US" sz="2000" b="1" dirty="0" err="1">
                <a:solidFill>
                  <a:schemeClr val="accent4">
                    <a:lumMod val="50000"/>
                  </a:schemeClr>
                </a:solidFill>
                <a:latin typeface="Calibri (Body)"/>
              </a:rPr>
              <a:t>thường</a:t>
            </a:r>
            <a:r>
              <a:rPr lang="en-US" sz="2000" b="1" dirty="0">
                <a:solidFill>
                  <a:schemeClr val="accent4">
                    <a:lumMod val="50000"/>
                  </a:schemeClr>
                </a:solidFill>
                <a:latin typeface="Calibri (Body)"/>
              </a:rPr>
              <a:t> </a:t>
            </a:r>
            <a:r>
              <a:rPr lang="en-US" sz="2000" b="1" dirty="0" err="1">
                <a:solidFill>
                  <a:schemeClr val="accent4">
                    <a:lumMod val="50000"/>
                  </a:schemeClr>
                </a:solidFill>
                <a:latin typeface="Calibri (Body)"/>
              </a:rPr>
              <a:t>được</a:t>
            </a:r>
            <a:r>
              <a:rPr lang="en-US" sz="2000" b="1" dirty="0">
                <a:solidFill>
                  <a:schemeClr val="accent4">
                    <a:lumMod val="50000"/>
                  </a:schemeClr>
                </a:solidFill>
                <a:latin typeface="Calibri (Body)"/>
              </a:rPr>
              <a:t> </a:t>
            </a:r>
            <a:r>
              <a:rPr lang="en-US" sz="2000" b="1" dirty="0" err="1">
                <a:solidFill>
                  <a:schemeClr val="accent4">
                    <a:lumMod val="50000"/>
                  </a:schemeClr>
                </a:solidFill>
                <a:latin typeface="Calibri (Body)"/>
              </a:rPr>
              <a:t>sử</a:t>
            </a:r>
            <a:r>
              <a:rPr lang="en-US" sz="2000" b="1" dirty="0">
                <a:solidFill>
                  <a:schemeClr val="accent4">
                    <a:lumMod val="50000"/>
                  </a:schemeClr>
                </a:solidFill>
                <a:latin typeface="Calibri (Body)"/>
              </a:rPr>
              <a:t> </a:t>
            </a:r>
            <a:r>
              <a:rPr lang="en-US" sz="2000" b="1" dirty="0" err="1">
                <a:solidFill>
                  <a:schemeClr val="accent4">
                    <a:lumMod val="50000"/>
                  </a:schemeClr>
                </a:solidFill>
                <a:latin typeface="Calibri (Body)"/>
              </a:rPr>
              <a:t>dụng</a:t>
            </a:r>
            <a:r>
              <a:rPr lang="en-US" sz="2000" b="1" dirty="0">
                <a:solidFill>
                  <a:schemeClr val="accent4">
                    <a:lumMod val="50000"/>
                  </a:schemeClr>
                </a:solidFill>
                <a:latin typeface="Calibri (Body)"/>
              </a:rPr>
              <a:t> </a:t>
            </a:r>
            <a:r>
              <a:rPr lang="en-US" sz="2000" b="1" dirty="0" err="1">
                <a:solidFill>
                  <a:schemeClr val="accent4">
                    <a:lumMod val="50000"/>
                  </a:schemeClr>
                </a:solidFill>
                <a:latin typeface="Calibri (Body)"/>
              </a:rPr>
              <a:t>cho</a:t>
            </a:r>
            <a:r>
              <a:rPr lang="en-US" sz="2000" b="1" dirty="0">
                <a:solidFill>
                  <a:schemeClr val="accent4">
                    <a:lumMod val="50000"/>
                  </a:schemeClr>
                </a:solidFill>
                <a:latin typeface="Calibri (Body)"/>
              </a:rPr>
              <a:t> </a:t>
            </a:r>
            <a:r>
              <a:rPr lang="en-US" sz="2000" b="1" dirty="0" err="1">
                <a:solidFill>
                  <a:schemeClr val="accent4">
                    <a:lumMod val="50000"/>
                  </a:schemeClr>
                </a:solidFill>
                <a:latin typeface="Calibri (Body)"/>
              </a:rPr>
              <a:t>lập</a:t>
            </a:r>
            <a:r>
              <a:rPr lang="en-US" sz="2000" b="1" dirty="0">
                <a:solidFill>
                  <a:schemeClr val="accent4">
                    <a:lumMod val="50000"/>
                  </a:schemeClr>
                </a:solidFill>
                <a:latin typeface="Calibri (Body)"/>
              </a:rPr>
              <a:t> </a:t>
            </a:r>
            <a:r>
              <a:rPr lang="en-US" sz="2000" b="1" dirty="0" err="1">
                <a:solidFill>
                  <a:schemeClr val="accent4">
                    <a:lumMod val="50000"/>
                  </a:schemeClr>
                </a:solidFill>
                <a:latin typeface="Calibri (Body)"/>
              </a:rPr>
              <a:t>trình</a:t>
            </a:r>
            <a:r>
              <a:rPr lang="en-US" sz="2000" b="1" dirty="0">
                <a:solidFill>
                  <a:schemeClr val="accent4">
                    <a:lumMod val="50000"/>
                  </a:schemeClr>
                </a:solidFill>
                <a:latin typeface="Calibri (Body)"/>
              </a:rPr>
              <a:t> web ở </a:t>
            </a:r>
            <a:r>
              <a:rPr lang="en-US" sz="2000" b="1" dirty="0" err="1">
                <a:solidFill>
                  <a:schemeClr val="accent4">
                    <a:lumMod val="50000"/>
                  </a:schemeClr>
                </a:solidFill>
                <a:latin typeface="Calibri (Body)"/>
              </a:rPr>
              <a:t>phía</a:t>
            </a:r>
            <a:r>
              <a:rPr lang="en-US" sz="2000" b="1" dirty="0">
                <a:solidFill>
                  <a:schemeClr val="accent4">
                    <a:lumMod val="50000"/>
                  </a:schemeClr>
                </a:solidFill>
                <a:latin typeface="Calibri (Body)"/>
              </a:rPr>
              <a:t> </a:t>
            </a:r>
            <a:r>
              <a:rPr lang="en-US" sz="2000" b="1" dirty="0" smtClean="0">
                <a:solidFill>
                  <a:schemeClr val="accent4">
                    <a:lumMod val="50000"/>
                  </a:schemeClr>
                </a:solidFill>
                <a:latin typeface="Calibri (Body)"/>
              </a:rPr>
              <a:t>client.</a:t>
            </a:r>
            <a:endParaRPr lang="vi-VN" sz="2000" b="1" dirty="0">
              <a:solidFill>
                <a:schemeClr val="accent4">
                  <a:lumMod val="50000"/>
                </a:schemeClr>
              </a:solidFill>
              <a:latin typeface="Calibri (Body)"/>
            </a:endParaRPr>
          </a:p>
        </p:txBody>
      </p:sp>
    </p:spTree>
    <p:extLst>
      <p:ext uri="{BB962C8B-B14F-4D97-AF65-F5344CB8AC3E}">
        <p14:creationId xmlns:p14="http://schemas.microsoft.com/office/powerpoint/2010/main" val="1220500288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="" xmlns:a16="http://schemas.microsoft.com/office/drawing/2014/main" id="{73D85DB5-FF5E-4EA9-B026-D66D12DAB540}"/>
              </a:ext>
            </a:extLst>
          </p:cNvPr>
          <p:cNvSpPr/>
          <p:nvPr/>
        </p:nvSpPr>
        <p:spPr>
          <a:xfrm rot="18209734">
            <a:off x="2503118" y="2803486"/>
            <a:ext cx="1045067" cy="981706"/>
          </a:xfrm>
          <a:prstGeom prst="rect">
            <a:avLst/>
          </a:prstGeom>
          <a:solidFill>
            <a:schemeClr val="accent4">
              <a:lumMod val="40000"/>
              <a:lumOff val="60000"/>
              <a:alpha val="0"/>
            </a:schemeClr>
          </a:solidFill>
          <a:ln>
            <a:noFill/>
          </a:ln>
          <a:effectLst>
            <a:outerShdw blurRad="4318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" name="Rectangle 42">
            <a:extLst>
              <a:ext uri="{FF2B5EF4-FFF2-40B4-BE49-F238E27FC236}">
                <a16:creationId xmlns="" xmlns:a16="http://schemas.microsoft.com/office/drawing/2014/main" id="{EAF460CF-176A-445A-B584-A5B8D726856B}"/>
              </a:ext>
            </a:extLst>
          </p:cNvPr>
          <p:cNvSpPr/>
          <p:nvPr/>
        </p:nvSpPr>
        <p:spPr>
          <a:xfrm rot="2019715">
            <a:off x="5634501" y="2783454"/>
            <a:ext cx="923000" cy="948629"/>
          </a:xfrm>
          <a:prstGeom prst="rect">
            <a:avLst/>
          </a:prstGeom>
          <a:solidFill>
            <a:schemeClr val="accent4">
              <a:lumMod val="75000"/>
              <a:alpha val="0"/>
            </a:schemeClr>
          </a:solidFill>
          <a:ln w="38100">
            <a:noFill/>
          </a:ln>
          <a:effectLst>
            <a:outerShdw blurRad="3810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" name="Rectangle 44">
            <a:extLst>
              <a:ext uri="{FF2B5EF4-FFF2-40B4-BE49-F238E27FC236}">
                <a16:creationId xmlns="" xmlns:a16="http://schemas.microsoft.com/office/drawing/2014/main" id="{73D97B34-ADE5-42A1-BBCA-EAD3097162EF}"/>
              </a:ext>
            </a:extLst>
          </p:cNvPr>
          <p:cNvSpPr/>
          <p:nvPr/>
        </p:nvSpPr>
        <p:spPr>
          <a:xfrm rot="9880744">
            <a:off x="9084214" y="3039563"/>
            <a:ext cx="705155" cy="660175"/>
          </a:xfrm>
          <a:prstGeom prst="rect">
            <a:avLst/>
          </a:prstGeom>
          <a:solidFill>
            <a:schemeClr val="accent4">
              <a:lumMod val="40000"/>
              <a:lumOff val="60000"/>
              <a:alpha val="0"/>
            </a:schemeClr>
          </a:solidFill>
          <a:ln w="38100">
            <a:noFill/>
            <a:prstDash val="dash"/>
          </a:ln>
          <a:effectLst>
            <a:outerShdw blurRad="3556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" name="TextBox 45">
            <a:extLst>
              <a:ext uri="{FF2B5EF4-FFF2-40B4-BE49-F238E27FC236}">
                <a16:creationId xmlns="" xmlns:a16="http://schemas.microsoft.com/office/drawing/2014/main" id="{4989D4D8-A529-42DF-8678-81708450FF19}"/>
              </a:ext>
            </a:extLst>
          </p:cNvPr>
          <p:cNvSpPr txBox="1"/>
          <p:nvPr/>
        </p:nvSpPr>
        <p:spPr>
          <a:xfrm>
            <a:off x="5031281" y="144780"/>
            <a:ext cx="2347728" cy="5059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b="1">
                <a:solidFill>
                  <a:schemeClr val="accent4">
                    <a:lumMod val="50000"/>
                    <a:alpha val="0"/>
                  </a:schemeClr>
                </a:solidFill>
              </a:rPr>
              <a:t>NỘI DUNG 1</a:t>
            </a:r>
          </a:p>
        </p:txBody>
      </p:sp>
      <p:sp>
        <p:nvSpPr>
          <p:cNvPr id="21" name="Hình Bầu dục 20">
            <a:extLst>
              <a:ext uri="{FF2B5EF4-FFF2-40B4-BE49-F238E27FC236}">
                <a16:creationId xmlns="" xmlns:a16="http://schemas.microsoft.com/office/drawing/2014/main" id="{27AB8791-2C33-419D-810F-3514FF8B7706}"/>
              </a:ext>
            </a:extLst>
          </p:cNvPr>
          <p:cNvSpPr/>
          <p:nvPr/>
        </p:nvSpPr>
        <p:spPr>
          <a:xfrm rot="11810461">
            <a:off x="5305359" y="-939083"/>
            <a:ext cx="1416539" cy="139926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2" name="Hình Bầu dục 21">
            <a:extLst>
              <a:ext uri="{FF2B5EF4-FFF2-40B4-BE49-F238E27FC236}">
                <a16:creationId xmlns="" xmlns:a16="http://schemas.microsoft.com/office/drawing/2014/main" id="{E2816A76-EA47-4079-ADD3-49CC79550BCC}"/>
              </a:ext>
            </a:extLst>
          </p:cNvPr>
          <p:cNvSpPr/>
          <p:nvPr/>
        </p:nvSpPr>
        <p:spPr>
          <a:xfrm rot="11810461">
            <a:off x="-537348" y="6130689"/>
            <a:ext cx="1416539" cy="139926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3" name="Hộp Văn bản 22">
            <a:extLst>
              <a:ext uri="{FF2B5EF4-FFF2-40B4-BE49-F238E27FC236}">
                <a16:creationId xmlns="" xmlns:a16="http://schemas.microsoft.com/office/drawing/2014/main" id="{B659559C-31C3-4597-9CDF-0A19B5ACD212}"/>
              </a:ext>
            </a:extLst>
          </p:cNvPr>
          <p:cNvSpPr txBox="1"/>
          <p:nvPr/>
        </p:nvSpPr>
        <p:spPr>
          <a:xfrm>
            <a:off x="-479685" y="688819"/>
            <a:ext cx="66815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accent4">
                    <a:lumMod val="50000"/>
                  </a:schemeClr>
                </a:solidFill>
              </a:rPr>
              <a:t>2. </a:t>
            </a:r>
            <a:r>
              <a:rPr lang="en-US" sz="3600" b="1" dirty="0" err="1">
                <a:solidFill>
                  <a:schemeClr val="accent4">
                    <a:lumMod val="50000"/>
                  </a:schemeClr>
                </a:solidFill>
              </a:rPr>
              <a:t>Phương</a:t>
            </a:r>
            <a:r>
              <a:rPr lang="en-US" sz="3600" b="1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3600" b="1" dirty="0" err="1">
                <a:solidFill>
                  <a:schemeClr val="accent4">
                    <a:lumMod val="50000"/>
                  </a:schemeClr>
                </a:solidFill>
              </a:rPr>
              <a:t>pháp</a:t>
            </a:r>
            <a:r>
              <a:rPr lang="en-US" sz="3600" b="1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3600" b="1" dirty="0" err="1">
                <a:solidFill>
                  <a:schemeClr val="accent4">
                    <a:lumMod val="50000"/>
                  </a:schemeClr>
                </a:solidFill>
              </a:rPr>
              <a:t>tiếp</a:t>
            </a:r>
            <a:r>
              <a:rPr lang="en-US" sz="3600" b="1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3600" b="1" dirty="0" err="1">
                <a:solidFill>
                  <a:schemeClr val="accent4">
                    <a:lumMod val="50000"/>
                  </a:schemeClr>
                </a:solidFill>
              </a:rPr>
              <a:t>cận</a:t>
            </a:r>
            <a:r>
              <a:rPr lang="en-US" sz="3600" b="1" dirty="0">
                <a:solidFill>
                  <a:schemeClr val="accent4">
                    <a:lumMod val="50000"/>
                  </a:schemeClr>
                </a:solidFill>
              </a:rPr>
              <a:t>.</a:t>
            </a:r>
            <a:endParaRPr lang="vi-VN" sz="3600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5" name="Hình chữ nhật: Góc Tròn 24">
            <a:extLst>
              <a:ext uri="{FF2B5EF4-FFF2-40B4-BE49-F238E27FC236}">
                <a16:creationId xmlns="" xmlns:a16="http://schemas.microsoft.com/office/drawing/2014/main" id="{1CB1A380-8863-435E-BA0E-B7143AA54D1D}"/>
              </a:ext>
            </a:extLst>
          </p:cNvPr>
          <p:cNvSpPr/>
          <p:nvPr/>
        </p:nvSpPr>
        <p:spPr>
          <a:xfrm rot="6527380">
            <a:off x="1128695" y="2395167"/>
            <a:ext cx="778404" cy="738681"/>
          </a:xfrm>
          <a:prstGeom prst="roundRect">
            <a:avLst>
              <a:gd name="adj" fmla="val 10098"/>
            </a:avLst>
          </a:prstGeom>
          <a:solidFill>
            <a:schemeClr val="accent6">
              <a:lumMod val="60000"/>
              <a:lumOff val="40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6" name="Hình chữ nhật: Góc Tròn 25">
            <a:extLst>
              <a:ext uri="{FF2B5EF4-FFF2-40B4-BE49-F238E27FC236}">
                <a16:creationId xmlns="" xmlns:a16="http://schemas.microsoft.com/office/drawing/2014/main" id="{C6AE54F3-2E50-4A89-B770-B4F5395C79A9}"/>
              </a:ext>
            </a:extLst>
          </p:cNvPr>
          <p:cNvSpPr/>
          <p:nvPr/>
        </p:nvSpPr>
        <p:spPr>
          <a:xfrm rot="6527380">
            <a:off x="3355356" y="4052106"/>
            <a:ext cx="778404" cy="738681"/>
          </a:xfrm>
          <a:prstGeom prst="roundRect">
            <a:avLst>
              <a:gd name="adj" fmla="val 10098"/>
            </a:avLst>
          </a:prstGeom>
          <a:solidFill>
            <a:schemeClr val="accent6">
              <a:lumMod val="60000"/>
              <a:lumOff val="40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8" name="Hình chữ nhật: Góc Tròn 27">
            <a:extLst>
              <a:ext uri="{FF2B5EF4-FFF2-40B4-BE49-F238E27FC236}">
                <a16:creationId xmlns="" xmlns:a16="http://schemas.microsoft.com/office/drawing/2014/main" id="{EB352126-F748-4F20-B5F5-DB70DF13B43D}"/>
              </a:ext>
            </a:extLst>
          </p:cNvPr>
          <p:cNvSpPr/>
          <p:nvPr/>
        </p:nvSpPr>
        <p:spPr>
          <a:xfrm>
            <a:off x="7028427" y="8120048"/>
            <a:ext cx="2057492" cy="2557585"/>
          </a:xfrm>
          <a:prstGeom prst="roundRect">
            <a:avLst>
              <a:gd name="adj" fmla="val 12178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4" name="Hình chữ nhật: Góc Tròn 13">
            <a:extLst>
              <a:ext uri="{FF2B5EF4-FFF2-40B4-BE49-F238E27FC236}">
                <a16:creationId xmlns="" xmlns:a16="http://schemas.microsoft.com/office/drawing/2014/main" id="{ABEC270F-A58A-4751-8EA1-D6928B4D537B}"/>
              </a:ext>
            </a:extLst>
          </p:cNvPr>
          <p:cNvSpPr/>
          <p:nvPr/>
        </p:nvSpPr>
        <p:spPr>
          <a:xfrm>
            <a:off x="9551878" y="10730142"/>
            <a:ext cx="2057492" cy="2557585"/>
          </a:xfrm>
          <a:prstGeom prst="roundRect">
            <a:avLst>
              <a:gd name="adj" fmla="val 12178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5" name="Hộp Văn bản 14">
            <a:extLst>
              <a:ext uri="{FF2B5EF4-FFF2-40B4-BE49-F238E27FC236}">
                <a16:creationId xmlns="" xmlns:a16="http://schemas.microsoft.com/office/drawing/2014/main" id="{E78BA81B-93F2-4C4B-B29E-D795F2EF79EB}"/>
              </a:ext>
            </a:extLst>
          </p:cNvPr>
          <p:cNvSpPr txBox="1"/>
          <p:nvPr/>
        </p:nvSpPr>
        <p:spPr>
          <a:xfrm>
            <a:off x="794427" y="1683441"/>
            <a:ext cx="1081494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 err="1">
                <a:solidFill>
                  <a:schemeClr val="accent4">
                    <a:lumMod val="50000"/>
                  </a:schemeClr>
                </a:solidFill>
                <a:latin typeface="Calibri (Body)"/>
                <a:cs typeface="Calibri" panose="020F0502020204030204" pitchFamily="34" charset="0"/>
              </a:rPr>
              <a:t>Mô</a:t>
            </a:r>
            <a:r>
              <a:rPr lang="en-US" sz="2400" b="1" u="sng" dirty="0">
                <a:solidFill>
                  <a:schemeClr val="accent4">
                    <a:lumMod val="50000"/>
                  </a:schemeClr>
                </a:solidFill>
                <a:latin typeface="Calibri (Body)"/>
                <a:cs typeface="Calibri" panose="020F0502020204030204" pitchFamily="34" charset="0"/>
              </a:rPr>
              <a:t> </a:t>
            </a:r>
            <a:r>
              <a:rPr lang="en-US" sz="2400" b="1" u="sng" dirty="0" err="1">
                <a:solidFill>
                  <a:schemeClr val="accent4">
                    <a:lumMod val="50000"/>
                  </a:schemeClr>
                </a:solidFill>
                <a:latin typeface="Calibri (Body)"/>
                <a:cs typeface="Calibri" panose="020F0502020204030204" pitchFamily="34" charset="0"/>
              </a:rPr>
              <a:t>hình</a:t>
            </a:r>
            <a:r>
              <a:rPr lang="en-US" sz="2400" b="1" u="sng" dirty="0">
                <a:solidFill>
                  <a:schemeClr val="accent4">
                    <a:lumMod val="50000"/>
                  </a:schemeClr>
                </a:solidFill>
                <a:latin typeface="Calibri (Body)"/>
                <a:cs typeface="Calibri" panose="020F0502020204030204" pitchFamily="34" charset="0"/>
              </a:rPr>
              <a:t> MTV: </a:t>
            </a:r>
            <a:r>
              <a:rPr lang="vi-VN" sz="2400" dirty="0">
                <a:solidFill>
                  <a:schemeClr val="accent4">
                    <a:lumMod val="50000"/>
                  </a:schemeClr>
                </a:solidFill>
                <a:latin typeface="Calibri (Body)"/>
                <a:cs typeface="Calibri" panose="020F0502020204030204" pitchFamily="34" charset="0"/>
              </a:rPr>
              <a:t>là một mẫu kiến trúc phần mềm để</a:t>
            </a:r>
            <a:r>
              <a:rPr lang="en-US" sz="2400" dirty="0">
                <a:solidFill>
                  <a:schemeClr val="accent4">
                    <a:lumMod val="50000"/>
                  </a:schemeClr>
                </a:solidFill>
                <a:latin typeface="Calibri (Body)"/>
                <a:cs typeface="Calibri" panose="020F0502020204030204" pitchFamily="34" charset="0"/>
              </a:rPr>
              <a:t> </a:t>
            </a:r>
            <a:r>
              <a:rPr lang="vi-VN" sz="2400" dirty="0">
                <a:solidFill>
                  <a:schemeClr val="accent4">
                    <a:lumMod val="50000"/>
                  </a:schemeClr>
                </a:solidFill>
                <a:latin typeface="Calibri (Body)"/>
                <a:cs typeface="Calibri" panose="020F0502020204030204" pitchFamily="34" charset="0"/>
              </a:rPr>
              <a:t>tạo lập giao diện người dùng trên máy tính. </a:t>
            </a:r>
            <a:r>
              <a:rPr lang="vi-VN" sz="2400" dirty="0" smtClean="0">
                <a:solidFill>
                  <a:schemeClr val="accent4">
                    <a:lumMod val="50000"/>
                  </a:schemeClr>
                </a:solidFill>
                <a:latin typeface="Calibri (Body)"/>
                <a:cs typeface="Calibri" panose="020F0502020204030204" pitchFamily="34" charset="0"/>
              </a:rPr>
              <a:t>MV</a:t>
            </a:r>
            <a:r>
              <a:rPr lang="en-US" sz="2400" dirty="0">
                <a:solidFill>
                  <a:schemeClr val="accent4">
                    <a:lumMod val="50000"/>
                  </a:schemeClr>
                </a:solidFill>
                <a:latin typeface="Calibri (Body)"/>
                <a:cs typeface="Calibri" panose="020F0502020204030204" pitchFamily="34" charset="0"/>
              </a:rPr>
              <a:t>T</a:t>
            </a:r>
            <a:r>
              <a:rPr lang="vi-VN" sz="2400" dirty="0" smtClean="0">
                <a:solidFill>
                  <a:schemeClr val="accent4">
                    <a:lumMod val="50000"/>
                  </a:schemeClr>
                </a:solidFill>
                <a:latin typeface="Calibri (Body)"/>
                <a:cs typeface="Calibri" panose="020F0502020204030204" pitchFamily="34" charset="0"/>
              </a:rPr>
              <a:t> </a:t>
            </a:r>
            <a:r>
              <a:rPr lang="vi-VN" sz="2400" dirty="0">
                <a:solidFill>
                  <a:schemeClr val="accent4">
                    <a:lumMod val="50000"/>
                  </a:schemeClr>
                </a:solidFill>
                <a:latin typeface="Calibri (Body)"/>
                <a:cs typeface="Calibri" panose="020F0502020204030204" pitchFamily="34" charset="0"/>
              </a:rPr>
              <a:t>chia một ứng dụng thành ba</a:t>
            </a:r>
            <a:r>
              <a:rPr lang="en-US" sz="2400" dirty="0">
                <a:solidFill>
                  <a:schemeClr val="accent4">
                    <a:lumMod val="50000"/>
                  </a:schemeClr>
                </a:solidFill>
                <a:latin typeface="Calibri (Body)"/>
                <a:cs typeface="Calibri" panose="020F0502020204030204" pitchFamily="34" charset="0"/>
              </a:rPr>
              <a:t> </a:t>
            </a:r>
            <a:r>
              <a:rPr lang="vi-VN" sz="2400" dirty="0">
                <a:solidFill>
                  <a:schemeClr val="accent4">
                    <a:lumMod val="50000"/>
                  </a:schemeClr>
                </a:solidFill>
                <a:latin typeface="Calibri (Body)"/>
                <a:cs typeface="Calibri" panose="020F0502020204030204" pitchFamily="34" charset="0"/>
              </a:rPr>
              <a:t>phần tương tác được với nhau để tách biệt giữa cách thức mà thông tin được</a:t>
            </a:r>
            <a:r>
              <a:rPr lang="en-US" sz="2400" dirty="0">
                <a:solidFill>
                  <a:schemeClr val="accent4">
                    <a:lumMod val="50000"/>
                  </a:schemeClr>
                </a:solidFill>
                <a:latin typeface="Calibri (Body)"/>
                <a:cs typeface="Calibri" panose="020F0502020204030204" pitchFamily="34" charset="0"/>
              </a:rPr>
              <a:t> </a:t>
            </a:r>
            <a:r>
              <a:rPr lang="vi-VN" sz="2400" dirty="0">
                <a:solidFill>
                  <a:schemeClr val="accent4">
                    <a:lumMod val="50000"/>
                  </a:schemeClr>
                </a:solidFill>
                <a:latin typeface="Calibri (Body)"/>
                <a:cs typeface="Calibri" panose="020F0502020204030204" pitchFamily="34" charset="0"/>
              </a:rPr>
              <a:t>xử lý nội hàm và phần thông tin được trình bày và tiếp nhận từ phía người</a:t>
            </a:r>
            <a:r>
              <a:rPr lang="en-US" sz="2400" dirty="0">
                <a:solidFill>
                  <a:schemeClr val="accent4">
                    <a:lumMod val="50000"/>
                  </a:schemeClr>
                </a:solidFill>
                <a:latin typeface="Calibri (Body)"/>
                <a:cs typeface="Calibri" panose="020F0502020204030204" pitchFamily="34" charset="0"/>
              </a:rPr>
              <a:t> </a:t>
            </a:r>
            <a:r>
              <a:rPr lang="vi-VN" sz="2400" dirty="0">
                <a:solidFill>
                  <a:schemeClr val="accent4">
                    <a:lumMod val="50000"/>
                  </a:schemeClr>
                </a:solidFill>
                <a:latin typeface="Calibri (Body)"/>
                <a:cs typeface="Calibri" panose="020F0502020204030204" pitchFamily="34" charset="0"/>
              </a:rPr>
              <a:t>dùng.</a:t>
            </a:r>
            <a:endParaRPr lang="en-US" sz="2400" dirty="0">
              <a:solidFill>
                <a:schemeClr val="accent4">
                  <a:lumMod val="50000"/>
                </a:schemeClr>
              </a:solidFill>
              <a:latin typeface="Calibri (Body)"/>
              <a:cs typeface="Calibri" panose="020F0502020204030204" pitchFamily="34" charset="0"/>
            </a:endParaRPr>
          </a:p>
          <a:p>
            <a:endParaRPr lang="vi-VN" sz="2400" dirty="0">
              <a:solidFill>
                <a:schemeClr val="accent4">
                  <a:lumMod val="50000"/>
                </a:schemeClr>
              </a:solidFill>
              <a:latin typeface="Calibri (Body)"/>
              <a:cs typeface="Calibri" panose="020F0502020204030204" pitchFamily="34" charset="0"/>
            </a:endParaRP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sz="2400" b="1" dirty="0">
                <a:solidFill>
                  <a:schemeClr val="accent4">
                    <a:lumMod val="50000"/>
                  </a:schemeClr>
                </a:solidFill>
                <a:latin typeface="Calibri (Body)"/>
                <a:cs typeface="Calibri" panose="020F0502020204030204" pitchFamily="34" charset="0"/>
              </a:rPr>
              <a:t>Models</a:t>
            </a:r>
            <a:r>
              <a:rPr lang="en-US" sz="2400" dirty="0">
                <a:solidFill>
                  <a:schemeClr val="accent4">
                    <a:lumMod val="50000"/>
                  </a:schemeClr>
                </a:solidFill>
                <a:latin typeface="Calibri (Body)"/>
                <a:cs typeface="Calibri" panose="020F0502020204030204" pitchFamily="34" charset="0"/>
              </a:rPr>
              <a:t>: </a:t>
            </a:r>
            <a:r>
              <a:rPr lang="en-US" sz="2400" b="0" i="0" dirty="0" err="1" smtClean="0">
                <a:solidFill>
                  <a:schemeClr val="accent4">
                    <a:lumMod val="50000"/>
                  </a:schemeClr>
                </a:solidFill>
                <a:effectLst/>
                <a:latin typeface="Calibri (Body)"/>
              </a:rPr>
              <a:t>làm</a:t>
            </a:r>
            <a:r>
              <a:rPr lang="en-US" sz="2400" b="0" i="0" dirty="0" smtClean="0">
                <a:solidFill>
                  <a:schemeClr val="accent4">
                    <a:lumMod val="50000"/>
                  </a:schemeClr>
                </a:solidFill>
                <a:effectLst/>
                <a:latin typeface="Calibri (Body)"/>
              </a:rPr>
              <a:t> </a:t>
            </a:r>
            <a:r>
              <a:rPr lang="en-US" sz="2400" b="0" i="0" dirty="0" err="1" smtClean="0">
                <a:solidFill>
                  <a:schemeClr val="accent4">
                    <a:lumMod val="50000"/>
                  </a:schemeClr>
                </a:solidFill>
                <a:effectLst/>
                <a:latin typeface="Calibri (Body)"/>
              </a:rPr>
              <a:t>việc</a:t>
            </a:r>
            <a:r>
              <a:rPr lang="en-US" sz="2400" b="0" i="0" dirty="0" smtClean="0">
                <a:solidFill>
                  <a:schemeClr val="accent4">
                    <a:lumMod val="50000"/>
                  </a:schemeClr>
                </a:solidFill>
                <a:effectLst/>
                <a:latin typeface="Calibri (Body)"/>
              </a:rPr>
              <a:t> </a:t>
            </a:r>
            <a:r>
              <a:rPr lang="en-US" sz="2400" b="0" i="0" dirty="0" err="1" smtClean="0">
                <a:solidFill>
                  <a:schemeClr val="accent4">
                    <a:lumMod val="50000"/>
                  </a:schemeClr>
                </a:solidFill>
                <a:effectLst/>
                <a:latin typeface="Calibri (Body)"/>
              </a:rPr>
              <a:t>với</a:t>
            </a:r>
            <a:r>
              <a:rPr lang="en-US" sz="2400" b="0" i="0" dirty="0" smtClean="0">
                <a:solidFill>
                  <a:schemeClr val="accent4">
                    <a:lumMod val="50000"/>
                  </a:schemeClr>
                </a:solidFill>
                <a:effectLst/>
                <a:latin typeface="Calibri (Body)"/>
              </a:rPr>
              <a:t> </a:t>
            </a:r>
            <a:r>
              <a:rPr lang="en-US" sz="2400" b="0" i="0" dirty="0" err="1" smtClean="0">
                <a:solidFill>
                  <a:schemeClr val="accent4">
                    <a:lumMod val="50000"/>
                  </a:schemeClr>
                </a:solidFill>
                <a:effectLst/>
                <a:latin typeface="Calibri (Body)"/>
              </a:rPr>
              <a:t>cơ</a:t>
            </a:r>
            <a:r>
              <a:rPr lang="en-US" sz="2400" b="0" i="0" dirty="0" smtClean="0">
                <a:solidFill>
                  <a:schemeClr val="accent4">
                    <a:lumMod val="50000"/>
                  </a:schemeClr>
                </a:solidFill>
                <a:effectLst/>
                <a:latin typeface="Calibri (Body)"/>
              </a:rPr>
              <a:t> </a:t>
            </a:r>
            <a:r>
              <a:rPr lang="en-US" sz="2400" b="0" i="0" dirty="0" err="1" smtClean="0">
                <a:solidFill>
                  <a:schemeClr val="accent4">
                    <a:lumMod val="50000"/>
                  </a:schemeClr>
                </a:solidFill>
                <a:effectLst/>
                <a:latin typeface="Calibri (Body)"/>
              </a:rPr>
              <a:t>sở</a:t>
            </a:r>
            <a:r>
              <a:rPr lang="en-US" sz="2400" b="0" i="0" dirty="0" smtClean="0">
                <a:solidFill>
                  <a:schemeClr val="accent4">
                    <a:lumMod val="50000"/>
                  </a:schemeClr>
                </a:solidFill>
                <a:effectLst/>
                <a:latin typeface="Calibri (Body)"/>
              </a:rPr>
              <a:t> </a:t>
            </a:r>
            <a:r>
              <a:rPr lang="en-US" sz="2400" b="0" i="0" dirty="0" err="1" smtClean="0">
                <a:solidFill>
                  <a:schemeClr val="accent4">
                    <a:lumMod val="50000"/>
                  </a:schemeClr>
                </a:solidFill>
                <a:effectLst/>
                <a:latin typeface="Calibri (Body)"/>
              </a:rPr>
              <a:t>dữ</a:t>
            </a:r>
            <a:r>
              <a:rPr lang="en-US" sz="2400" b="0" i="0" dirty="0" smtClean="0">
                <a:solidFill>
                  <a:schemeClr val="accent4">
                    <a:lumMod val="50000"/>
                  </a:schemeClr>
                </a:solidFill>
                <a:effectLst/>
                <a:latin typeface="Calibri (Body)"/>
              </a:rPr>
              <a:t> </a:t>
            </a:r>
            <a:r>
              <a:rPr lang="en-US" sz="2400" b="0" i="0" dirty="0" err="1" smtClean="0">
                <a:solidFill>
                  <a:schemeClr val="accent4">
                    <a:lumMod val="50000"/>
                  </a:schemeClr>
                </a:solidFill>
                <a:effectLst/>
                <a:latin typeface="Calibri (Body)"/>
              </a:rPr>
              <a:t>liệu</a:t>
            </a:r>
            <a:r>
              <a:rPr lang="en-US" sz="2400" dirty="0" smtClean="0">
                <a:solidFill>
                  <a:schemeClr val="accent4">
                    <a:lumMod val="50000"/>
                  </a:schemeClr>
                </a:solidFill>
                <a:latin typeface="Calibri (Body)"/>
              </a:rPr>
              <a:t>.</a:t>
            </a:r>
            <a:endParaRPr lang="vi-VN" sz="2400" b="0" i="0" dirty="0">
              <a:solidFill>
                <a:schemeClr val="accent4">
                  <a:lumMod val="50000"/>
                </a:schemeClr>
              </a:solidFill>
              <a:effectLst/>
              <a:latin typeface="Calibri (Body)"/>
            </a:endParaRP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vi-VN" sz="2400" b="1" i="0" dirty="0">
                <a:solidFill>
                  <a:schemeClr val="accent4">
                    <a:lumMod val="50000"/>
                  </a:schemeClr>
                </a:solidFill>
                <a:effectLst/>
                <a:latin typeface="Calibri (Body)"/>
              </a:rPr>
              <a:t>Template</a:t>
            </a:r>
            <a:r>
              <a:rPr lang="vi-VN" sz="2400" b="0" i="0" dirty="0">
                <a:solidFill>
                  <a:schemeClr val="accent4">
                    <a:lumMod val="50000"/>
                  </a:schemeClr>
                </a:solidFill>
                <a:effectLst/>
                <a:latin typeface="Calibri (Body)"/>
              </a:rPr>
              <a:t>: </a:t>
            </a:r>
            <a:r>
              <a:rPr lang="en-US" sz="2400" b="0" i="0" dirty="0" err="1" smtClean="0">
                <a:solidFill>
                  <a:schemeClr val="accent4">
                    <a:lumMod val="50000"/>
                  </a:schemeClr>
                </a:solidFill>
                <a:effectLst/>
                <a:latin typeface="Calibri (Body)"/>
              </a:rPr>
              <a:t>hiển</a:t>
            </a:r>
            <a:r>
              <a:rPr lang="en-US" sz="2400" b="0" i="0" dirty="0" smtClean="0">
                <a:solidFill>
                  <a:schemeClr val="accent4">
                    <a:lumMod val="50000"/>
                  </a:schemeClr>
                </a:solidFill>
                <a:effectLst/>
                <a:latin typeface="Calibri (Body)"/>
              </a:rPr>
              <a:t> </a:t>
            </a:r>
            <a:r>
              <a:rPr lang="en-US" sz="2400" b="0" i="0" dirty="0" err="1" smtClean="0">
                <a:solidFill>
                  <a:schemeClr val="accent4">
                    <a:lumMod val="50000"/>
                  </a:schemeClr>
                </a:solidFill>
                <a:effectLst/>
                <a:latin typeface="Calibri (Body)"/>
              </a:rPr>
              <a:t>thị</a:t>
            </a:r>
            <a:r>
              <a:rPr lang="en-US" sz="2400" b="0" i="0" dirty="0" smtClean="0">
                <a:solidFill>
                  <a:schemeClr val="accent4">
                    <a:lumMod val="50000"/>
                  </a:schemeClr>
                </a:solidFill>
                <a:effectLst/>
                <a:latin typeface="Calibri (Body)"/>
              </a:rPr>
              <a:t> </a:t>
            </a:r>
            <a:r>
              <a:rPr lang="en-US" sz="2400" b="0" i="0" dirty="0" err="1" smtClean="0">
                <a:solidFill>
                  <a:schemeClr val="accent4">
                    <a:lumMod val="50000"/>
                  </a:schemeClr>
                </a:solidFill>
                <a:effectLst/>
                <a:latin typeface="Calibri (Body)"/>
              </a:rPr>
              <a:t>giao</a:t>
            </a:r>
            <a:r>
              <a:rPr lang="en-US" sz="2400" b="0" i="0" dirty="0" smtClean="0">
                <a:solidFill>
                  <a:schemeClr val="accent4">
                    <a:lumMod val="50000"/>
                  </a:schemeClr>
                </a:solidFill>
                <a:effectLst/>
                <a:latin typeface="Calibri (Body)"/>
              </a:rPr>
              <a:t> </a:t>
            </a:r>
            <a:r>
              <a:rPr lang="en-US" sz="2400" b="0" i="0" dirty="0" err="1" smtClean="0">
                <a:solidFill>
                  <a:schemeClr val="accent4">
                    <a:lumMod val="50000"/>
                  </a:schemeClr>
                </a:solidFill>
                <a:effectLst/>
                <a:latin typeface="Calibri (Body)"/>
              </a:rPr>
              <a:t>diện</a:t>
            </a:r>
            <a:r>
              <a:rPr lang="vi-VN" sz="2400" b="0" i="0" dirty="0" smtClean="0">
                <a:solidFill>
                  <a:schemeClr val="accent4">
                    <a:lumMod val="50000"/>
                  </a:schemeClr>
                </a:solidFill>
                <a:effectLst/>
                <a:latin typeface="Calibri (Body)"/>
              </a:rPr>
              <a:t> </a:t>
            </a:r>
            <a:r>
              <a:rPr lang="vi-VN" sz="2400" b="0" i="0" dirty="0">
                <a:solidFill>
                  <a:schemeClr val="accent4">
                    <a:lumMod val="50000"/>
                  </a:schemeClr>
                </a:solidFill>
                <a:effectLst/>
                <a:latin typeface="Calibri (Body)"/>
              </a:rPr>
              <a:t>trang web</a:t>
            </a:r>
            <a:r>
              <a:rPr lang="en-US" sz="2400" b="0" i="0" dirty="0">
                <a:solidFill>
                  <a:schemeClr val="accent4">
                    <a:lumMod val="50000"/>
                  </a:schemeClr>
                </a:solidFill>
                <a:effectLst/>
                <a:latin typeface="Calibri (Body)"/>
              </a:rPr>
              <a:t>.</a:t>
            </a:r>
            <a:endParaRPr lang="vi-VN" sz="2400" b="0" i="0" dirty="0">
              <a:solidFill>
                <a:schemeClr val="accent4">
                  <a:lumMod val="50000"/>
                </a:schemeClr>
              </a:solidFill>
              <a:effectLst/>
              <a:latin typeface="Calibri (Body)"/>
            </a:endParaRP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vi-VN" sz="2400" b="1" i="0" dirty="0">
                <a:solidFill>
                  <a:schemeClr val="accent4">
                    <a:lumMod val="50000"/>
                  </a:schemeClr>
                </a:solidFill>
                <a:effectLst/>
                <a:latin typeface="Calibri (Body)"/>
              </a:rPr>
              <a:t>View</a:t>
            </a:r>
            <a:r>
              <a:rPr lang="vi-VN" sz="2400" b="0" i="0" dirty="0">
                <a:solidFill>
                  <a:schemeClr val="accent4">
                    <a:lumMod val="50000"/>
                  </a:schemeClr>
                </a:solidFill>
                <a:effectLst/>
                <a:latin typeface="Calibri (Body)"/>
              </a:rPr>
              <a:t>: </a:t>
            </a:r>
            <a:r>
              <a:rPr lang="vi-VN" sz="2400" b="0" i="0" dirty="0" smtClean="0">
                <a:solidFill>
                  <a:schemeClr val="accent4">
                    <a:lumMod val="50000"/>
                  </a:schemeClr>
                </a:solidFill>
                <a:effectLst/>
                <a:latin typeface="Calibri (Body)"/>
              </a:rPr>
              <a:t>xử </a:t>
            </a:r>
            <a:r>
              <a:rPr lang="vi-VN" sz="2400" b="0" i="0" dirty="0">
                <a:solidFill>
                  <a:schemeClr val="accent4">
                    <a:lumMod val="50000"/>
                  </a:schemeClr>
                </a:solidFill>
                <a:effectLst/>
                <a:latin typeface="Calibri (Body)"/>
              </a:rPr>
              <a:t>lý </a:t>
            </a:r>
            <a:r>
              <a:rPr lang="en-US" sz="2400" b="0" i="0" dirty="0" smtClean="0">
                <a:solidFill>
                  <a:schemeClr val="accent4">
                    <a:lumMod val="50000"/>
                  </a:schemeClr>
                </a:solidFill>
                <a:effectLst/>
                <a:latin typeface="Calibri (Body)"/>
              </a:rPr>
              <a:t>logic.</a:t>
            </a:r>
            <a:endParaRPr lang="vi-VN" sz="2400" b="0" i="0" dirty="0">
              <a:solidFill>
                <a:schemeClr val="accent4">
                  <a:lumMod val="50000"/>
                </a:schemeClr>
              </a:solidFill>
              <a:effectLst/>
              <a:latin typeface="Calibri (Body)"/>
            </a:endParaRPr>
          </a:p>
        </p:txBody>
      </p:sp>
      <p:sp>
        <p:nvSpPr>
          <p:cNvPr id="17" name="Hình Bầu dục 16">
            <a:extLst>
              <a:ext uri="{FF2B5EF4-FFF2-40B4-BE49-F238E27FC236}">
                <a16:creationId xmlns="" xmlns:a16="http://schemas.microsoft.com/office/drawing/2014/main" id="{9703A36C-3604-468B-A40E-8D827EC59F9B}"/>
              </a:ext>
            </a:extLst>
          </p:cNvPr>
          <p:cNvSpPr/>
          <p:nvPr/>
        </p:nvSpPr>
        <p:spPr>
          <a:xfrm>
            <a:off x="3356392" y="8456456"/>
            <a:ext cx="5479216" cy="2831467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8" name="Hộp Văn bản 17">
            <a:extLst>
              <a:ext uri="{FF2B5EF4-FFF2-40B4-BE49-F238E27FC236}">
                <a16:creationId xmlns="" xmlns:a16="http://schemas.microsoft.com/office/drawing/2014/main" id="{F3F584E0-E677-469F-9941-05AB3525C72A}"/>
              </a:ext>
            </a:extLst>
          </p:cNvPr>
          <p:cNvSpPr txBox="1"/>
          <p:nvPr/>
        </p:nvSpPr>
        <p:spPr>
          <a:xfrm>
            <a:off x="-9216270" y="1041378"/>
            <a:ext cx="4114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5400" b="1">
                <a:solidFill>
                  <a:schemeClr val="accent4">
                    <a:lumMod val="50000"/>
                  </a:schemeClr>
                </a:solidFill>
              </a:rPr>
              <a:t>Nội dung 3</a:t>
            </a:r>
          </a:p>
        </p:txBody>
      </p:sp>
      <p:sp>
        <p:nvSpPr>
          <p:cNvPr id="19" name="Hộp Văn bản 18">
            <a:extLst>
              <a:ext uri="{FF2B5EF4-FFF2-40B4-BE49-F238E27FC236}">
                <a16:creationId xmlns="" xmlns:a16="http://schemas.microsoft.com/office/drawing/2014/main" id="{E10D0BA0-C1EB-4F31-A930-9A32DC5ACAA3}"/>
              </a:ext>
            </a:extLst>
          </p:cNvPr>
          <p:cNvSpPr txBox="1"/>
          <p:nvPr/>
        </p:nvSpPr>
        <p:spPr>
          <a:xfrm>
            <a:off x="-14355831" y="2037647"/>
            <a:ext cx="61892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800">
                <a:solidFill>
                  <a:schemeClr val="accent4">
                    <a:lumMod val="50000"/>
                  </a:schemeClr>
                </a:solidFill>
              </a:rPr>
              <a:t>Ghi chú nội dung 3 </a:t>
            </a:r>
          </a:p>
        </p:txBody>
      </p:sp>
    </p:spTree>
    <p:extLst>
      <p:ext uri="{BB962C8B-B14F-4D97-AF65-F5344CB8AC3E}">
        <p14:creationId xmlns:p14="http://schemas.microsoft.com/office/powerpoint/2010/main" val="252325281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Viền Kim Cương Xanh Ngọc">
            <a:extLst>
              <a:ext uri="{FF2B5EF4-FFF2-40B4-BE49-F238E27FC236}">
                <a16:creationId xmlns="" xmlns:a16="http://schemas.microsoft.com/office/drawing/2014/main" id="{47C58C59-5DAC-47F2-8FE3-12F3F1731AD7}"/>
              </a:ext>
            </a:extLst>
          </p:cNvPr>
          <p:cNvSpPr/>
          <p:nvPr/>
        </p:nvSpPr>
        <p:spPr>
          <a:xfrm rot="5400000">
            <a:off x="663697" y="981179"/>
            <a:ext cx="403545" cy="384730"/>
          </a:xfrm>
          <a:prstGeom prst="diamond">
            <a:avLst/>
          </a:prstGeom>
          <a:noFill/>
          <a:ln w="762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0" name="Hình Bầu dục 9">
            <a:extLst>
              <a:ext uri="{FF2B5EF4-FFF2-40B4-BE49-F238E27FC236}">
                <a16:creationId xmlns="" xmlns:a16="http://schemas.microsoft.com/office/drawing/2014/main" id="{51C412F9-1EC0-4EE6-807C-9BBBEA603C73}"/>
              </a:ext>
            </a:extLst>
          </p:cNvPr>
          <p:cNvSpPr/>
          <p:nvPr/>
        </p:nvSpPr>
        <p:spPr>
          <a:xfrm>
            <a:off x="9994580" y="4474607"/>
            <a:ext cx="1515036" cy="1452447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1" name="Hình Bầu dục 10">
            <a:extLst>
              <a:ext uri="{FF2B5EF4-FFF2-40B4-BE49-F238E27FC236}">
                <a16:creationId xmlns="" xmlns:a16="http://schemas.microsoft.com/office/drawing/2014/main" id="{A8DD42A8-0816-458E-A91C-28D874398140}"/>
              </a:ext>
            </a:extLst>
          </p:cNvPr>
          <p:cNvSpPr/>
          <p:nvPr/>
        </p:nvSpPr>
        <p:spPr>
          <a:xfrm>
            <a:off x="10257774" y="627365"/>
            <a:ext cx="1073459" cy="1037224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2" name="Hình Bầu dục 11">
            <a:extLst>
              <a:ext uri="{FF2B5EF4-FFF2-40B4-BE49-F238E27FC236}">
                <a16:creationId xmlns="" xmlns:a16="http://schemas.microsoft.com/office/drawing/2014/main" id="{95133E5A-B6F4-4404-A6C3-39F052919BEB}"/>
              </a:ext>
            </a:extLst>
          </p:cNvPr>
          <p:cNvSpPr/>
          <p:nvPr/>
        </p:nvSpPr>
        <p:spPr>
          <a:xfrm>
            <a:off x="1057835" y="5420327"/>
            <a:ext cx="985499" cy="923838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12A1E281-F6C6-4765-A2F1-48FF14601F2F}"/>
              </a:ext>
            </a:extLst>
          </p:cNvPr>
          <p:cNvSpPr txBox="1"/>
          <p:nvPr/>
        </p:nvSpPr>
        <p:spPr>
          <a:xfrm>
            <a:off x="1254798" y="942712"/>
            <a:ext cx="57164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Platform</a:t>
            </a:r>
            <a:r>
              <a:rPr lang="en-US" sz="2400" dirty="0" smtClean="0">
                <a:solidFill>
                  <a:schemeClr val="accent4">
                    <a:lumMod val="50000"/>
                  </a:schemeClr>
                </a:solidFill>
              </a:rPr>
              <a:t>: Business Service Platform</a:t>
            </a:r>
            <a:endParaRPr lang="en-US" sz="2400" dirty="0">
              <a:solidFill>
                <a:srgbClr val="212529"/>
              </a:solidFill>
              <a:latin typeface="system-ui"/>
            </a:endParaRPr>
          </a:p>
          <a:p>
            <a:endParaRPr lang="en-US" sz="24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" name="AutoShape 2" descr="Bootstrap Icons Sketch freebie - Download free resource for Sketch - Sketch  App Sources">
            <a:extLst>
              <a:ext uri="{FF2B5EF4-FFF2-40B4-BE49-F238E27FC236}">
                <a16:creationId xmlns="" xmlns:a16="http://schemas.microsoft.com/office/drawing/2014/main" id="{73095B31-3D9E-479A-A3C2-8708B8982FE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0" y="1499200"/>
            <a:ext cx="119518" cy="119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C398DB62-4B3A-4C90-86CD-973982671E43}"/>
              </a:ext>
            </a:extLst>
          </p:cNvPr>
          <p:cNvSpPr txBox="1"/>
          <p:nvPr/>
        </p:nvSpPr>
        <p:spPr>
          <a:xfrm>
            <a:off x="1199502" y="1558959"/>
            <a:ext cx="6141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- </a:t>
            </a:r>
            <a:r>
              <a:rPr lang="en-US" dirty="0" err="1" smtClean="0">
                <a:solidFill>
                  <a:schemeClr val="accent4">
                    <a:lumMod val="50000"/>
                  </a:schemeClr>
                </a:solidFill>
              </a:rPr>
              <a:t>Mô</a:t>
            </a:r>
            <a:r>
              <a:rPr lang="en-US" dirty="0" smtClean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accent4">
                    <a:lumMod val="50000"/>
                  </a:schemeClr>
                </a:solidFill>
              </a:rPr>
              <a:t>hình</a:t>
            </a:r>
            <a:r>
              <a:rPr lang="en-US" dirty="0" smtClean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accent4">
                    <a:lumMod val="50000"/>
                  </a:schemeClr>
                </a:solidFill>
              </a:rPr>
              <a:t>kinh</a:t>
            </a:r>
            <a:r>
              <a:rPr lang="en-US" dirty="0" smtClean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4">
                    <a:lumMod val="50000"/>
                  </a:schemeClr>
                </a:solidFill>
              </a:rPr>
              <a:t>doanh</a:t>
            </a:r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, </a:t>
            </a:r>
            <a:r>
              <a:rPr lang="en-US" dirty="0" err="1">
                <a:solidFill>
                  <a:schemeClr val="accent4">
                    <a:lumMod val="50000"/>
                  </a:schemeClr>
                </a:solidFill>
              </a:rPr>
              <a:t>mua</a:t>
            </a:r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 - </a:t>
            </a:r>
            <a:r>
              <a:rPr lang="en-US" dirty="0" err="1">
                <a:solidFill>
                  <a:schemeClr val="accent4">
                    <a:lumMod val="50000"/>
                  </a:schemeClr>
                </a:solidFill>
              </a:rPr>
              <a:t>bán</a:t>
            </a:r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 online.</a:t>
            </a:r>
          </a:p>
        </p:txBody>
      </p:sp>
      <p:pic>
        <p:nvPicPr>
          <p:cNvPr id="2052" name="Picture 4" descr="10 bước để kinh doanh online thành công cho người mới bắt đầu">
            <a:extLst>
              <a:ext uri="{FF2B5EF4-FFF2-40B4-BE49-F238E27FC236}">
                <a16:creationId xmlns="" xmlns:a16="http://schemas.microsoft.com/office/drawing/2014/main" id="{BE4CF483-16AA-42D8-A658-B615D444C7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5300" y="2394936"/>
            <a:ext cx="3952160" cy="2159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Tổng quan về kinh doanh online cho người mới">
            <a:extLst>
              <a:ext uri="{FF2B5EF4-FFF2-40B4-BE49-F238E27FC236}">
                <a16:creationId xmlns="" xmlns:a16="http://schemas.microsoft.com/office/drawing/2014/main" id="{0F633F5B-A232-4C7D-8AA1-FDA96DCB02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4266" y="2394936"/>
            <a:ext cx="3242933" cy="2159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E940B96D-8A47-4983-B94A-FE6ACAE59826}"/>
              </a:ext>
            </a:extLst>
          </p:cNvPr>
          <p:cNvSpPr txBox="1"/>
          <p:nvPr/>
        </p:nvSpPr>
        <p:spPr>
          <a:xfrm>
            <a:off x="3525878" y="13709"/>
            <a:ext cx="57164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4">
                    <a:lumMod val="50000"/>
                  </a:schemeClr>
                </a:solidFill>
              </a:rPr>
              <a:t>2. </a:t>
            </a:r>
            <a:r>
              <a:rPr lang="en-US" sz="3600" b="1" dirty="0" err="1">
                <a:solidFill>
                  <a:schemeClr val="accent4">
                    <a:lumMod val="50000"/>
                  </a:schemeClr>
                </a:solidFill>
              </a:rPr>
              <a:t>Phương</a:t>
            </a:r>
            <a:r>
              <a:rPr lang="en-US" sz="3600" b="1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3600" b="1" dirty="0" err="1">
                <a:solidFill>
                  <a:schemeClr val="accent4">
                    <a:lumMod val="50000"/>
                  </a:schemeClr>
                </a:solidFill>
              </a:rPr>
              <a:t>pháp</a:t>
            </a:r>
            <a:r>
              <a:rPr lang="en-US" sz="3600" b="1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3600" b="1" dirty="0" err="1">
                <a:solidFill>
                  <a:schemeClr val="accent4">
                    <a:lumMod val="50000"/>
                  </a:schemeClr>
                </a:solidFill>
              </a:rPr>
              <a:t>tiếp</a:t>
            </a:r>
            <a:r>
              <a:rPr lang="en-US" sz="3600" b="1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3600" b="1" dirty="0" err="1">
                <a:solidFill>
                  <a:schemeClr val="accent4">
                    <a:lumMod val="50000"/>
                  </a:schemeClr>
                </a:solidFill>
              </a:rPr>
              <a:t>cận</a:t>
            </a:r>
            <a:r>
              <a:rPr lang="en-US" sz="3600" b="1" dirty="0">
                <a:solidFill>
                  <a:schemeClr val="accent4">
                    <a:lumMod val="50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0494415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="" xmlns:a16="http://schemas.microsoft.com/office/drawing/2014/main" id="{73D85DB5-FF5E-4EA9-B026-D66D12DAB540}"/>
              </a:ext>
            </a:extLst>
          </p:cNvPr>
          <p:cNvSpPr/>
          <p:nvPr/>
        </p:nvSpPr>
        <p:spPr>
          <a:xfrm rot="18209734">
            <a:off x="2503118" y="2803486"/>
            <a:ext cx="1045067" cy="981706"/>
          </a:xfrm>
          <a:prstGeom prst="rect">
            <a:avLst/>
          </a:prstGeom>
          <a:solidFill>
            <a:schemeClr val="accent4">
              <a:lumMod val="40000"/>
              <a:lumOff val="60000"/>
              <a:alpha val="0"/>
            </a:schemeClr>
          </a:solidFill>
          <a:ln>
            <a:noFill/>
          </a:ln>
          <a:effectLst>
            <a:outerShdw blurRad="4318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" name="Rectangle 42">
            <a:extLst>
              <a:ext uri="{FF2B5EF4-FFF2-40B4-BE49-F238E27FC236}">
                <a16:creationId xmlns="" xmlns:a16="http://schemas.microsoft.com/office/drawing/2014/main" id="{EAF460CF-176A-445A-B584-A5B8D726856B}"/>
              </a:ext>
            </a:extLst>
          </p:cNvPr>
          <p:cNvSpPr/>
          <p:nvPr/>
        </p:nvSpPr>
        <p:spPr>
          <a:xfrm rot="2019715">
            <a:off x="5634501" y="2783454"/>
            <a:ext cx="923000" cy="948629"/>
          </a:xfrm>
          <a:prstGeom prst="rect">
            <a:avLst/>
          </a:prstGeom>
          <a:solidFill>
            <a:schemeClr val="accent4">
              <a:lumMod val="75000"/>
              <a:alpha val="0"/>
            </a:schemeClr>
          </a:solidFill>
          <a:ln w="38100">
            <a:noFill/>
          </a:ln>
          <a:effectLst>
            <a:outerShdw blurRad="3810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" name="Rectangle 44">
            <a:extLst>
              <a:ext uri="{FF2B5EF4-FFF2-40B4-BE49-F238E27FC236}">
                <a16:creationId xmlns="" xmlns:a16="http://schemas.microsoft.com/office/drawing/2014/main" id="{73D97B34-ADE5-42A1-BBCA-EAD3097162EF}"/>
              </a:ext>
            </a:extLst>
          </p:cNvPr>
          <p:cNvSpPr/>
          <p:nvPr/>
        </p:nvSpPr>
        <p:spPr>
          <a:xfrm rot="9880744">
            <a:off x="9084214" y="3039563"/>
            <a:ext cx="705155" cy="660175"/>
          </a:xfrm>
          <a:prstGeom prst="rect">
            <a:avLst/>
          </a:prstGeom>
          <a:solidFill>
            <a:schemeClr val="accent4">
              <a:lumMod val="40000"/>
              <a:lumOff val="60000"/>
              <a:alpha val="0"/>
            </a:schemeClr>
          </a:solidFill>
          <a:ln w="38100">
            <a:noFill/>
            <a:prstDash val="dash"/>
          </a:ln>
          <a:effectLst>
            <a:outerShdw blurRad="3556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" name="TextBox 45">
            <a:extLst>
              <a:ext uri="{FF2B5EF4-FFF2-40B4-BE49-F238E27FC236}">
                <a16:creationId xmlns="" xmlns:a16="http://schemas.microsoft.com/office/drawing/2014/main" id="{4989D4D8-A529-42DF-8678-81708450FF19}"/>
              </a:ext>
            </a:extLst>
          </p:cNvPr>
          <p:cNvSpPr txBox="1"/>
          <p:nvPr/>
        </p:nvSpPr>
        <p:spPr>
          <a:xfrm>
            <a:off x="5031281" y="144780"/>
            <a:ext cx="2347728" cy="5059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b="1">
                <a:solidFill>
                  <a:schemeClr val="accent4">
                    <a:lumMod val="50000"/>
                    <a:alpha val="0"/>
                  </a:schemeClr>
                </a:solidFill>
              </a:rPr>
              <a:t>NỘI DUNG 1</a:t>
            </a:r>
          </a:p>
        </p:txBody>
      </p:sp>
      <p:sp>
        <p:nvSpPr>
          <p:cNvPr id="22" name="Hình Bầu dục 21">
            <a:extLst>
              <a:ext uri="{FF2B5EF4-FFF2-40B4-BE49-F238E27FC236}">
                <a16:creationId xmlns="" xmlns:a16="http://schemas.microsoft.com/office/drawing/2014/main" id="{E2816A76-EA47-4079-ADD3-49CC79550BCC}"/>
              </a:ext>
            </a:extLst>
          </p:cNvPr>
          <p:cNvSpPr/>
          <p:nvPr/>
        </p:nvSpPr>
        <p:spPr>
          <a:xfrm rot="11810461">
            <a:off x="-1588858" y="7174044"/>
            <a:ext cx="1416539" cy="139926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7" name="Hình Bầu dục 16">
            <a:extLst>
              <a:ext uri="{FF2B5EF4-FFF2-40B4-BE49-F238E27FC236}">
                <a16:creationId xmlns="" xmlns:a16="http://schemas.microsoft.com/office/drawing/2014/main" id="{E41D73B9-430D-4123-BE6E-C236E3782395}"/>
              </a:ext>
            </a:extLst>
          </p:cNvPr>
          <p:cNvSpPr/>
          <p:nvPr/>
        </p:nvSpPr>
        <p:spPr>
          <a:xfrm>
            <a:off x="-2294199" y="-3805084"/>
            <a:ext cx="17299384" cy="17061355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" name="Hộp Văn bản 2">
            <a:extLst>
              <a:ext uri="{FF2B5EF4-FFF2-40B4-BE49-F238E27FC236}">
                <a16:creationId xmlns="" xmlns:a16="http://schemas.microsoft.com/office/drawing/2014/main" id="{23136C58-84BA-4E58-8489-3CDF77092853}"/>
              </a:ext>
            </a:extLst>
          </p:cNvPr>
          <p:cNvSpPr txBox="1"/>
          <p:nvPr/>
        </p:nvSpPr>
        <p:spPr>
          <a:xfrm>
            <a:off x="630183" y="421070"/>
            <a:ext cx="67719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3. </a:t>
            </a:r>
            <a:r>
              <a:rPr lang="en-US" sz="3600" b="1" dirty="0" err="1">
                <a:solidFill>
                  <a:schemeClr val="accent4">
                    <a:lumMod val="20000"/>
                    <a:lumOff val="80000"/>
                  </a:schemeClr>
                </a:solidFill>
              </a:rPr>
              <a:t>Các</a:t>
            </a:r>
            <a:r>
              <a:rPr lang="en-US" sz="36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3600" b="1" dirty="0" err="1">
                <a:solidFill>
                  <a:schemeClr val="accent4">
                    <a:lumMod val="20000"/>
                    <a:lumOff val="80000"/>
                  </a:schemeClr>
                </a:solidFill>
              </a:rPr>
              <a:t>bước</a:t>
            </a:r>
            <a:r>
              <a:rPr lang="en-US" sz="36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3600" b="1" dirty="0" err="1">
                <a:solidFill>
                  <a:schemeClr val="accent4">
                    <a:lumMod val="20000"/>
                    <a:lumOff val="80000"/>
                  </a:schemeClr>
                </a:solidFill>
              </a:rPr>
              <a:t>tiến</a:t>
            </a:r>
            <a:r>
              <a:rPr lang="en-US" sz="36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3600" b="1" dirty="0" err="1">
                <a:solidFill>
                  <a:schemeClr val="accent4">
                    <a:lumMod val="20000"/>
                    <a:lumOff val="80000"/>
                  </a:schemeClr>
                </a:solidFill>
              </a:rPr>
              <a:t>hành</a:t>
            </a:r>
            <a:r>
              <a:rPr lang="en-US" sz="36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.</a:t>
            </a:r>
            <a:endParaRPr lang="vi-VN" sz="3600" b="1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2" name="Hình chữ nhật: Góc Tròn 31">
            <a:extLst>
              <a:ext uri="{FF2B5EF4-FFF2-40B4-BE49-F238E27FC236}">
                <a16:creationId xmlns="" xmlns:a16="http://schemas.microsoft.com/office/drawing/2014/main" id="{11B96C16-14F1-4C13-A688-6DBB466271E1}"/>
              </a:ext>
            </a:extLst>
          </p:cNvPr>
          <p:cNvSpPr/>
          <p:nvPr/>
        </p:nvSpPr>
        <p:spPr>
          <a:xfrm rot="7540364">
            <a:off x="8240209" y="-7721547"/>
            <a:ext cx="3247696" cy="3131412"/>
          </a:xfrm>
          <a:prstGeom prst="roundRect">
            <a:avLst>
              <a:gd name="adj" fmla="val 11327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3" name="Hình Bầu dục 32">
            <a:extLst>
              <a:ext uri="{FF2B5EF4-FFF2-40B4-BE49-F238E27FC236}">
                <a16:creationId xmlns="" xmlns:a16="http://schemas.microsoft.com/office/drawing/2014/main" id="{FB6A06E4-6044-4E46-B9CE-612680E40A48}"/>
              </a:ext>
            </a:extLst>
          </p:cNvPr>
          <p:cNvSpPr/>
          <p:nvPr/>
        </p:nvSpPr>
        <p:spPr>
          <a:xfrm>
            <a:off x="5141176" y="-5029191"/>
            <a:ext cx="1909647" cy="18870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81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4" name="Hộp Văn bản 33">
            <a:extLst>
              <a:ext uri="{FF2B5EF4-FFF2-40B4-BE49-F238E27FC236}">
                <a16:creationId xmlns="" xmlns:a16="http://schemas.microsoft.com/office/drawing/2014/main" id="{9E3FD2E5-DF15-4603-AA62-3A9B2ECCAC2F}"/>
              </a:ext>
            </a:extLst>
          </p:cNvPr>
          <p:cNvSpPr txBox="1"/>
          <p:nvPr/>
        </p:nvSpPr>
        <p:spPr>
          <a:xfrm>
            <a:off x="3922987" y="10631484"/>
            <a:ext cx="434602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4400" b="1">
                <a:solidFill>
                  <a:schemeClr val="accent4">
                    <a:lumMod val="50000"/>
                  </a:schemeClr>
                </a:solidFill>
              </a:rPr>
              <a:t>Nội dung 4</a:t>
            </a:r>
          </a:p>
        </p:txBody>
      </p:sp>
      <p:sp>
        <p:nvSpPr>
          <p:cNvPr id="18" name="Hình chữ nhật 17">
            <a:extLst>
              <a:ext uri="{FF2B5EF4-FFF2-40B4-BE49-F238E27FC236}">
                <a16:creationId xmlns="" xmlns:a16="http://schemas.microsoft.com/office/drawing/2014/main" id="{0442C679-4AB2-42D5-AE57-E8D7BE3BD7EC}"/>
              </a:ext>
            </a:extLst>
          </p:cNvPr>
          <p:cNvSpPr/>
          <p:nvPr/>
        </p:nvSpPr>
        <p:spPr>
          <a:xfrm rot="1941096">
            <a:off x="16758090" y="-277237"/>
            <a:ext cx="8463517" cy="13418289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0" name="Hình chữ nhật 19">
            <a:extLst>
              <a:ext uri="{FF2B5EF4-FFF2-40B4-BE49-F238E27FC236}">
                <a16:creationId xmlns="" xmlns:a16="http://schemas.microsoft.com/office/drawing/2014/main" id="{2E905379-033C-4520-A499-68E3620C400E}"/>
              </a:ext>
            </a:extLst>
          </p:cNvPr>
          <p:cNvSpPr/>
          <p:nvPr/>
        </p:nvSpPr>
        <p:spPr>
          <a:xfrm rot="1941096">
            <a:off x="-11137275" y="-6288275"/>
            <a:ext cx="8463517" cy="13418289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EAF6ABB5-57DB-4B21-BDEA-A2F23C16EFFB}"/>
              </a:ext>
            </a:extLst>
          </p:cNvPr>
          <p:cNvSpPr txBox="1"/>
          <p:nvPr/>
        </p:nvSpPr>
        <p:spPr>
          <a:xfrm>
            <a:off x="1298273" y="1431049"/>
            <a:ext cx="7049200" cy="25699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u="sng" dirty="0" err="1">
                <a:solidFill>
                  <a:schemeClr val="bg1"/>
                </a:solidFill>
              </a:rPr>
              <a:t>Phân</a:t>
            </a:r>
            <a:r>
              <a:rPr lang="en-US" sz="2600" b="1" u="sng" dirty="0">
                <a:solidFill>
                  <a:schemeClr val="bg1"/>
                </a:solidFill>
              </a:rPr>
              <a:t> chia </a:t>
            </a:r>
            <a:r>
              <a:rPr lang="en-US" sz="2600" b="1" u="sng" dirty="0" err="1">
                <a:solidFill>
                  <a:schemeClr val="bg1"/>
                </a:solidFill>
              </a:rPr>
              <a:t>chức</a:t>
            </a:r>
            <a:r>
              <a:rPr lang="en-US" sz="2600" b="1" u="sng" dirty="0">
                <a:solidFill>
                  <a:schemeClr val="bg1"/>
                </a:solidFill>
              </a:rPr>
              <a:t> </a:t>
            </a:r>
            <a:r>
              <a:rPr lang="en-US" sz="2600" b="1" u="sng" dirty="0" err="1">
                <a:solidFill>
                  <a:schemeClr val="bg1"/>
                </a:solidFill>
              </a:rPr>
              <a:t>năng</a:t>
            </a:r>
            <a:r>
              <a:rPr lang="en-US" sz="2600" b="1" u="sng" dirty="0">
                <a:solidFill>
                  <a:schemeClr val="bg1"/>
                </a:solidFill>
              </a:rPr>
              <a:t>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900" b="1" dirty="0">
                <a:solidFill>
                  <a:schemeClr val="bg1"/>
                </a:solidFill>
              </a:rPr>
              <a:t>User – </a:t>
            </a:r>
            <a:r>
              <a:rPr lang="en-US" sz="1900" b="1" dirty="0" err="1">
                <a:solidFill>
                  <a:schemeClr val="bg1"/>
                </a:solidFill>
              </a:rPr>
              <a:t>người</a:t>
            </a:r>
            <a:r>
              <a:rPr lang="en-US" sz="1900" b="1" dirty="0">
                <a:solidFill>
                  <a:schemeClr val="bg1"/>
                </a:solidFill>
              </a:rPr>
              <a:t> </a:t>
            </a:r>
            <a:r>
              <a:rPr lang="en-US" sz="1900" b="1" dirty="0" err="1">
                <a:solidFill>
                  <a:schemeClr val="bg1"/>
                </a:solidFill>
              </a:rPr>
              <a:t>dùng</a:t>
            </a:r>
            <a:r>
              <a:rPr lang="en-US" sz="1900" b="1" dirty="0">
                <a:solidFill>
                  <a:schemeClr val="bg1"/>
                </a:solidFill>
              </a:rPr>
              <a:t>: </a:t>
            </a:r>
          </a:p>
          <a:p>
            <a:r>
              <a:rPr lang="en-US" sz="1900" b="1" dirty="0">
                <a:solidFill>
                  <a:schemeClr val="bg1"/>
                </a:solidFill>
              </a:rPr>
              <a:t>	- </a:t>
            </a:r>
            <a:r>
              <a:rPr lang="en-US" sz="1900" b="1" dirty="0" err="1">
                <a:solidFill>
                  <a:schemeClr val="bg1"/>
                </a:solidFill>
              </a:rPr>
              <a:t>Tìm</a:t>
            </a:r>
            <a:r>
              <a:rPr lang="en-US" sz="1900" b="1" dirty="0">
                <a:solidFill>
                  <a:schemeClr val="bg1"/>
                </a:solidFill>
              </a:rPr>
              <a:t> </a:t>
            </a:r>
            <a:r>
              <a:rPr lang="en-US" sz="1900" b="1" dirty="0" err="1">
                <a:solidFill>
                  <a:schemeClr val="bg1"/>
                </a:solidFill>
              </a:rPr>
              <a:t>kiếm</a:t>
            </a:r>
            <a:r>
              <a:rPr lang="en-US" sz="1900" b="1" dirty="0">
                <a:solidFill>
                  <a:schemeClr val="bg1"/>
                </a:solidFill>
              </a:rPr>
              <a:t>, </a:t>
            </a:r>
            <a:r>
              <a:rPr lang="en-US" sz="1900" b="1" dirty="0" err="1">
                <a:solidFill>
                  <a:schemeClr val="bg1"/>
                </a:solidFill>
              </a:rPr>
              <a:t>xem</a:t>
            </a:r>
            <a:r>
              <a:rPr lang="en-US" sz="1900" b="1" dirty="0">
                <a:solidFill>
                  <a:schemeClr val="bg1"/>
                </a:solidFill>
              </a:rPr>
              <a:t> </a:t>
            </a:r>
            <a:r>
              <a:rPr lang="en-US" sz="1900" b="1" dirty="0" err="1">
                <a:solidFill>
                  <a:schemeClr val="bg1"/>
                </a:solidFill>
              </a:rPr>
              <a:t>thông</a:t>
            </a:r>
            <a:r>
              <a:rPr lang="en-US" sz="1900" b="1" dirty="0">
                <a:solidFill>
                  <a:schemeClr val="bg1"/>
                </a:solidFill>
              </a:rPr>
              <a:t> tin </a:t>
            </a:r>
            <a:r>
              <a:rPr lang="en-US" sz="1900" b="1" dirty="0" err="1">
                <a:solidFill>
                  <a:schemeClr val="bg1"/>
                </a:solidFill>
              </a:rPr>
              <a:t>của</a:t>
            </a:r>
            <a:r>
              <a:rPr lang="en-US" sz="1900" b="1" dirty="0">
                <a:solidFill>
                  <a:schemeClr val="bg1"/>
                </a:solidFill>
              </a:rPr>
              <a:t> shop </a:t>
            </a:r>
            <a:r>
              <a:rPr lang="en-US" sz="1900" b="1" dirty="0" err="1">
                <a:solidFill>
                  <a:schemeClr val="bg1"/>
                </a:solidFill>
              </a:rPr>
              <a:t>và</a:t>
            </a:r>
            <a:r>
              <a:rPr lang="en-US" sz="1900" b="1" dirty="0">
                <a:solidFill>
                  <a:schemeClr val="bg1"/>
                </a:solidFill>
              </a:rPr>
              <a:t> </a:t>
            </a:r>
            <a:r>
              <a:rPr lang="en-US" sz="1900" b="1" dirty="0" err="1">
                <a:solidFill>
                  <a:schemeClr val="bg1"/>
                </a:solidFill>
              </a:rPr>
              <a:t>sản</a:t>
            </a:r>
            <a:r>
              <a:rPr lang="en-US" sz="1900" b="1" dirty="0">
                <a:solidFill>
                  <a:schemeClr val="bg1"/>
                </a:solidFill>
              </a:rPr>
              <a:t> </a:t>
            </a:r>
            <a:r>
              <a:rPr lang="en-US" sz="1900" b="1" dirty="0" err="1">
                <a:solidFill>
                  <a:schemeClr val="bg1"/>
                </a:solidFill>
              </a:rPr>
              <a:t>phẩm</a:t>
            </a:r>
            <a:r>
              <a:rPr lang="en-US" sz="1900" b="1" dirty="0">
                <a:solidFill>
                  <a:schemeClr val="bg1"/>
                </a:solidFill>
              </a:rPr>
              <a:t>.</a:t>
            </a:r>
          </a:p>
          <a:p>
            <a:r>
              <a:rPr lang="en-US" sz="1900" b="1" dirty="0">
                <a:solidFill>
                  <a:schemeClr val="bg1"/>
                </a:solidFill>
              </a:rPr>
              <a:t>	- </a:t>
            </a:r>
            <a:r>
              <a:rPr lang="en-US" sz="1900" b="1" dirty="0" err="1">
                <a:solidFill>
                  <a:schemeClr val="bg1"/>
                </a:solidFill>
              </a:rPr>
              <a:t>Xem</a:t>
            </a:r>
            <a:r>
              <a:rPr lang="en-US" sz="1900" b="1" dirty="0">
                <a:solidFill>
                  <a:schemeClr val="bg1"/>
                </a:solidFill>
              </a:rPr>
              <a:t> chi </a:t>
            </a:r>
            <a:r>
              <a:rPr lang="en-US" sz="1900" b="1" dirty="0" err="1">
                <a:solidFill>
                  <a:schemeClr val="bg1"/>
                </a:solidFill>
              </a:rPr>
              <a:t>tiết</a:t>
            </a:r>
            <a:r>
              <a:rPr lang="en-US" sz="1900" b="1" dirty="0">
                <a:solidFill>
                  <a:schemeClr val="bg1"/>
                </a:solidFill>
              </a:rPr>
              <a:t> </a:t>
            </a:r>
            <a:r>
              <a:rPr lang="en-US" sz="1900" b="1" dirty="0" err="1">
                <a:solidFill>
                  <a:schemeClr val="bg1"/>
                </a:solidFill>
              </a:rPr>
              <a:t>giỏ</a:t>
            </a:r>
            <a:r>
              <a:rPr lang="en-US" sz="1900" b="1" dirty="0">
                <a:solidFill>
                  <a:schemeClr val="bg1"/>
                </a:solidFill>
              </a:rPr>
              <a:t> </a:t>
            </a:r>
            <a:r>
              <a:rPr lang="en-US" sz="1900" b="1" dirty="0" err="1">
                <a:solidFill>
                  <a:schemeClr val="bg1"/>
                </a:solidFill>
              </a:rPr>
              <a:t>hàng</a:t>
            </a:r>
            <a:r>
              <a:rPr lang="en-US" sz="1900" b="1" dirty="0">
                <a:solidFill>
                  <a:schemeClr val="bg1"/>
                </a:solidFill>
              </a:rPr>
              <a:t>.</a:t>
            </a:r>
          </a:p>
          <a:p>
            <a:r>
              <a:rPr lang="en-US" sz="1900" b="1" dirty="0">
                <a:solidFill>
                  <a:schemeClr val="bg1"/>
                </a:solidFill>
              </a:rPr>
              <a:t>	- </a:t>
            </a:r>
            <a:r>
              <a:rPr lang="en-US" sz="1900" b="1" dirty="0" err="1">
                <a:solidFill>
                  <a:schemeClr val="bg1"/>
                </a:solidFill>
              </a:rPr>
              <a:t>Đặt</a:t>
            </a:r>
            <a:r>
              <a:rPr lang="en-US" sz="1900" b="1" dirty="0">
                <a:solidFill>
                  <a:schemeClr val="bg1"/>
                </a:solidFill>
              </a:rPr>
              <a:t> </a:t>
            </a:r>
            <a:r>
              <a:rPr lang="en-US" sz="1900" b="1" dirty="0" err="1">
                <a:solidFill>
                  <a:schemeClr val="bg1"/>
                </a:solidFill>
              </a:rPr>
              <a:t>hàng</a:t>
            </a:r>
            <a:r>
              <a:rPr lang="en-US" sz="1900" b="1" dirty="0">
                <a:solidFill>
                  <a:schemeClr val="bg1"/>
                </a:solidFill>
              </a:rPr>
              <a:t>, </a:t>
            </a:r>
            <a:r>
              <a:rPr lang="en-US" sz="1900" b="1" dirty="0" err="1">
                <a:solidFill>
                  <a:schemeClr val="bg1"/>
                </a:solidFill>
              </a:rPr>
              <a:t>thanh</a:t>
            </a:r>
            <a:r>
              <a:rPr lang="en-US" sz="1900" b="1" dirty="0">
                <a:solidFill>
                  <a:schemeClr val="bg1"/>
                </a:solidFill>
              </a:rPr>
              <a:t> </a:t>
            </a:r>
            <a:r>
              <a:rPr lang="en-US" sz="1900" b="1" dirty="0" err="1">
                <a:solidFill>
                  <a:schemeClr val="bg1"/>
                </a:solidFill>
              </a:rPr>
              <a:t>toán</a:t>
            </a:r>
            <a:r>
              <a:rPr lang="en-US" sz="1900" b="1" dirty="0">
                <a:solidFill>
                  <a:schemeClr val="bg1"/>
                </a:solidFill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900" b="1" dirty="0">
                <a:solidFill>
                  <a:schemeClr val="bg1"/>
                </a:solidFill>
              </a:rPr>
              <a:t>Admin – </a:t>
            </a:r>
            <a:r>
              <a:rPr lang="en-US" sz="1900" b="1" dirty="0" err="1">
                <a:solidFill>
                  <a:schemeClr val="bg1"/>
                </a:solidFill>
              </a:rPr>
              <a:t>người</a:t>
            </a:r>
            <a:r>
              <a:rPr lang="en-US" sz="1900" b="1" dirty="0">
                <a:solidFill>
                  <a:schemeClr val="bg1"/>
                </a:solidFill>
              </a:rPr>
              <a:t> </a:t>
            </a:r>
            <a:r>
              <a:rPr lang="en-US" sz="1900" b="1" dirty="0" err="1">
                <a:solidFill>
                  <a:schemeClr val="bg1"/>
                </a:solidFill>
              </a:rPr>
              <a:t>quản</a:t>
            </a:r>
            <a:r>
              <a:rPr lang="en-US" sz="1900" b="1" dirty="0">
                <a:solidFill>
                  <a:schemeClr val="bg1"/>
                </a:solidFill>
              </a:rPr>
              <a:t> </a:t>
            </a:r>
            <a:r>
              <a:rPr lang="en-US" sz="1900" b="1" dirty="0" err="1">
                <a:solidFill>
                  <a:schemeClr val="bg1"/>
                </a:solidFill>
              </a:rPr>
              <a:t>trị</a:t>
            </a:r>
            <a:r>
              <a:rPr lang="en-US" sz="1900" b="1" dirty="0">
                <a:solidFill>
                  <a:schemeClr val="bg1"/>
                </a:solidFill>
              </a:rPr>
              <a:t>: </a:t>
            </a:r>
          </a:p>
          <a:p>
            <a:r>
              <a:rPr lang="en-US" sz="1900" b="1" dirty="0">
                <a:solidFill>
                  <a:schemeClr val="bg1"/>
                </a:solidFill>
              </a:rPr>
              <a:t>	- </a:t>
            </a:r>
            <a:r>
              <a:rPr lang="en-US" sz="1900" b="1" dirty="0" err="1">
                <a:solidFill>
                  <a:schemeClr val="bg1"/>
                </a:solidFill>
              </a:rPr>
              <a:t>Quản</a:t>
            </a:r>
            <a:r>
              <a:rPr lang="en-US" sz="1900" b="1" dirty="0">
                <a:solidFill>
                  <a:schemeClr val="bg1"/>
                </a:solidFill>
              </a:rPr>
              <a:t> </a:t>
            </a:r>
            <a:r>
              <a:rPr lang="en-US" sz="1900" b="1" dirty="0" err="1">
                <a:solidFill>
                  <a:schemeClr val="bg1"/>
                </a:solidFill>
              </a:rPr>
              <a:t>lý</a:t>
            </a:r>
            <a:r>
              <a:rPr lang="en-US" sz="1900" b="1" dirty="0">
                <a:solidFill>
                  <a:schemeClr val="bg1"/>
                </a:solidFill>
              </a:rPr>
              <a:t> </a:t>
            </a:r>
            <a:r>
              <a:rPr lang="en-US" sz="1900" b="1" dirty="0" err="1">
                <a:solidFill>
                  <a:schemeClr val="bg1"/>
                </a:solidFill>
              </a:rPr>
              <a:t>danh</a:t>
            </a:r>
            <a:r>
              <a:rPr lang="en-US" sz="1900" b="1" dirty="0">
                <a:solidFill>
                  <a:schemeClr val="bg1"/>
                </a:solidFill>
              </a:rPr>
              <a:t> </a:t>
            </a:r>
            <a:r>
              <a:rPr lang="en-US" sz="1900" b="1" dirty="0" err="1">
                <a:solidFill>
                  <a:schemeClr val="bg1"/>
                </a:solidFill>
              </a:rPr>
              <a:t>mục</a:t>
            </a:r>
            <a:r>
              <a:rPr lang="en-US" sz="1900" b="1" dirty="0">
                <a:solidFill>
                  <a:schemeClr val="bg1"/>
                </a:solidFill>
              </a:rPr>
              <a:t>, </a:t>
            </a:r>
            <a:r>
              <a:rPr lang="en-US" sz="1900" b="1" dirty="0" err="1">
                <a:solidFill>
                  <a:schemeClr val="bg1"/>
                </a:solidFill>
              </a:rPr>
              <a:t>sản</a:t>
            </a:r>
            <a:r>
              <a:rPr lang="en-US" sz="1900" b="1" dirty="0">
                <a:solidFill>
                  <a:schemeClr val="bg1"/>
                </a:solidFill>
              </a:rPr>
              <a:t> </a:t>
            </a:r>
            <a:r>
              <a:rPr lang="en-US" sz="1900" b="1" dirty="0" err="1">
                <a:solidFill>
                  <a:schemeClr val="bg1"/>
                </a:solidFill>
              </a:rPr>
              <a:t>phẩm</a:t>
            </a:r>
            <a:r>
              <a:rPr lang="en-US" sz="1900" b="1" dirty="0">
                <a:solidFill>
                  <a:schemeClr val="bg1"/>
                </a:solidFill>
              </a:rPr>
              <a:t>, </a:t>
            </a:r>
            <a:r>
              <a:rPr lang="en-US" sz="1900" b="1" dirty="0" err="1" smtClean="0">
                <a:solidFill>
                  <a:schemeClr val="bg1"/>
                </a:solidFill>
              </a:rPr>
              <a:t>khách</a:t>
            </a:r>
            <a:r>
              <a:rPr lang="en-US" sz="1900" b="1" dirty="0" smtClean="0">
                <a:solidFill>
                  <a:schemeClr val="bg1"/>
                </a:solidFill>
              </a:rPr>
              <a:t> </a:t>
            </a:r>
            <a:r>
              <a:rPr lang="en-US" sz="1900" b="1" dirty="0" err="1" smtClean="0">
                <a:solidFill>
                  <a:schemeClr val="bg1"/>
                </a:solidFill>
              </a:rPr>
              <a:t>hàng</a:t>
            </a:r>
            <a:r>
              <a:rPr lang="en-US" sz="1900" b="1" dirty="0" smtClean="0">
                <a:solidFill>
                  <a:schemeClr val="bg1"/>
                </a:solidFill>
              </a:rPr>
              <a:t>, </a:t>
            </a:r>
            <a:r>
              <a:rPr lang="en-US" sz="1900" b="1" dirty="0" err="1">
                <a:solidFill>
                  <a:schemeClr val="bg1"/>
                </a:solidFill>
              </a:rPr>
              <a:t>đơn</a:t>
            </a:r>
            <a:r>
              <a:rPr lang="en-US" sz="1900" b="1" dirty="0">
                <a:solidFill>
                  <a:schemeClr val="bg1"/>
                </a:solidFill>
              </a:rPr>
              <a:t> </a:t>
            </a:r>
            <a:r>
              <a:rPr lang="en-US" sz="1900" b="1" dirty="0" err="1">
                <a:solidFill>
                  <a:schemeClr val="bg1"/>
                </a:solidFill>
              </a:rPr>
              <a:t>hàng</a:t>
            </a:r>
            <a:r>
              <a:rPr lang="en-US" sz="1900" b="1" dirty="0">
                <a:solidFill>
                  <a:schemeClr val="bg1"/>
                </a:solidFill>
              </a:rPr>
              <a:t>.</a:t>
            </a:r>
          </a:p>
          <a:p>
            <a:r>
              <a:rPr lang="en-US" sz="1900" b="1" dirty="0">
                <a:solidFill>
                  <a:schemeClr val="bg1"/>
                </a:solidFill>
              </a:rPr>
              <a:t>	- </a:t>
            </a:r>
            <a:r>
              <a:rPr lang="en-US" sz="1900" b="1" dirty="0" err="1">
                <a:solidFill>
                  <a:schemeClr val="bg1"/>
                </a:solidFill>
              </a:rPr>
              <a:t>Quản</a:t>
            </a:r>
            <a:r>
              <a:rPr lang="en-US" sz="1900" b="1" dirty="0">
                <a:solidFill>
                  <a:schemeClr val="bg1"/>
                </a:solidFill>
              </a:rPr>
              <a:t> </a:t>
            </a:r>
            <a:r>
              <a:rPr lang="en-US" sz="1900" b="1" dirty="0" err="1">
                <a:solidFill>
                  <a:schemeClr val="bg1"/>
                </a:solidFill>
              </a:rPr>
              <a:t>lý</a:t>
            </a:r>
            <a:r>
              <a:rPr lang="en-US" sz="1900" b="1" dirty="0">
                <a:solidFill>
                  <a:schemeClr val="bg1"/>
                </a:solidFill>
              </a:rPr>
              <a:t> </a:t>
            </a:r>
            <a:r>
              <a:rPr lang="en-US" sz="1900" b="1" dirty="0" err="1">
                <a:solidFill>
                  <a:schemeClr val="bg1"/>
                </a:solidFill>
              </a:rPr>
              <a:t>mua</a:t>
            </a:r>
            <a:r>
              <a:rPr lang="en-US" sz="1900" b="1" dirty="0">
                <a:solidFill>
                  <a:schemeClr val="bg1"/>
                </a:solidFill>
              </a:rPr>
              <a:t> </a:t>
            </a:r>
            <a:r>
              <a:rPr lang="en-US" sz="1900" b="1" dirty="0" err="1">
                <a:solidFill>
                  <a:schemeClr val="bg1"/>
                </a:solidFill>
              </a:rPr>
              <a:t>hàng</a:t>
            </a:r>
            <a:r>
              <a:rPr lang="en-US" sz="1900" b="1" dirty="0">
                <a:solidFill>
                  <a:schemeClr val="bg1"/>
                </a:solidFill>
              </a:rPr>
              <a:t>, </a:t>
            </a:r>
            <a:r>
              <a:rPr lang="en-US" sz="1900" b="1" dirty="0" err="1">
                <a:solidFill>
                  <a:schemeClr val="bg1"/>
                </a:solidFill>
              </a:rPr>
              <a:t>xử</a:t>
            </a:r>
            <a:r>
              <a:rPr lang="en-US" sz="1900" b="1" dirty="0">
                <a:solidFill>
                  <a:schemeClr val="bg1"/>
                </a:solidFill>
              </a:rPr>
              <a:t> </a:t>
            </a:r>
            <a:r>
              <a:rPr lang="en-US" sz="1900" b="1" dirty="0" err="1">
                <a:solidFill>
                  <a:schemeClr val="bg1"/>
                </a:solidFill>
              </a:rPr>
              <a:t>lý</a:t>
            </a:r>
            <a:r>
              <a:rPr lang="en-US" sz="1900" b="1" dirty="0">
                <a:solidFill>
                  <a:schemeClr val="bg1"/>
                </a:solidFill>
              </a:rPr>
              <a:t> </a:t>
            </a:r>
            <a:r>
              <a:rPr lang="en-US" sz="1900" b="1" dirty="0" err="1">
                <a:solidFill>
                  <a:schemeClr val="bg1"/>
                </a:solidFill>
              </a:rPr>
              <a:t>các</a:t>
            </a:r>
            <a:r>
              <a:rPr lang="en-US" sz="1900" b="1" dirty="0">
                <a:solidFill>
                  <a:schemeClr val="bg1"/>
                </a:solidFill>
              </a:rPr>
              <a:t> </a:t>
            </a:r>
            <a:r>
              <a:rPr lang="en-US" sz="1900" b="1" dirty="0" err="1">
                <a:solidFill>
                  <a:schemeClr val="bg1"/>
                </a:solidFill>
              </a:rPr>
              <a:t>đơn</a:t>
            </a:r>
            <a:r>
              <a:rPr lang="en-US" sz="1900" b="1" dirty="0">
                <a:solidFill>
                  <a:schemeClr val="bg1"/>
                </a:solidFill>
              </a:rPr>
              <a:t> </a:t>
            </a:r>
            <a:r>
              <a:rPr lang="en-US" sz="1900" b="1" dirty="0" err="1">
                <a:solidFill>
                  <a:schemeClr val="bg1"/>
                </a:solidFill>
              </a:rPr>
              <a:t>hàng</a:t>
            </a:r>
            <a:r>
              <a:rPr lang="en-US" sz="1900" b="1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1028" name="Picture 4" descr="Python icon - Free download on Iconfinder">
            <a:extLst>
              <a:ext uri="{FF2B5EF4-FFF2-40B4-BE49-F238E27FC236}">
                <a16:creationId xmlns="" xmlns:a16="http://schemas.microsoft.com/office/drawing/2014/main" id="{C99FD35E-4BB5-42D4-A48C-0EC0944662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5087" y="776452"/>
            <a:ext cx="1940069" cy="1940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AutoShape 6" descr="Free Icon | Css">
            <a:extLst>
              <a:ext uri="{FF2B5EF4-FFF2-40B4-BE49-F238E27FC236}">
                <a16:creationId xmlns="" xmlns:a16="http://schemas.microsoft.com/office/drawing/2014/main" id="{683FD757-B9E0-457D-B8D0-A22249D9A34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2" name="Picture 8" descr="Free Icon | Css">
            <a:extLst>
              <a:ext uri="{FF2B5EF4-FFF2-40B4-BE49-F238E27FC236}">
                <a16:creationId xmlns="" xmlns:a16="http://schemas.microsoft.com/office/drawing/2014/main" id="{8FE09BAB-CFD8-4D50-8398-B3E01DB78C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95086">
            <a:off x="9660223" y="4540441"/>
            <a:ext cx="985479" cy="985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AutoShape 14" descr="Javascript Icon - Html Css Js Icons - Free Transparent PNG Clipart Images  Download">
            <a:extLst>
              <a:ext uri="{FF2B5EF4-FFF2-40B4-BE49-F238E27FC236}">
                <a16:creationId xmlns="" xmlns:a16="http://schemas.microsoft.com/office/drawing/2014/main" id="{DB9DB5C2-1526-4E6C-9BE1-671DA4CE27B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46" name="Picture 22" descr="File, type, light, js Free Icon of vscode">
            <a:extLst>
              <a:ext uri="{FF2B5EF4-FFF2-40B4-BE49-F238E27FC236}">
                <a16:creationId xmlns="" xmlns:a16="http://schemas.microsoft.com/office/drawing/2014/main" id="{63E4DFE6-2802-4CAE-B89C-7A7819C22D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537281">
            <a:off x="8223595" y="3735559"/>
            <a:ext cx="1178268" cy="1178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Free Icon | Html 5">
            <a:extLst>
              <a:ext uri="{FF2B5EF4-FFF2-40B4-BE49-F238E27FC236}">
                <a16:creationId xmlns="" xmlns:a16="http://schemas.microsoft.com/office/drawing/2014/main" id="{B471D9C5-5F70-4922-9A9A-AD7A5C156F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0509" y="5026997"/>
            <a:ext cx="965419" cy="965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Django Logo Icon - Download in Flat Style">
            <a:extLst>
              <a:ext uri="{FF2B5EF4-FFF2-40B4-BE49-F238E27FC236}">
                <a16:creationId xmlns="" xmlns:a16="http://schemas.microsoft.com/office/drawing/2014/main" id="{FDA6D38D-9528-4A8D-925B-D401D37243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4117" y="2180341"/>
            <a:ext cx="2002138" cy="2002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256256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Viền Kim Cương Xanh Ngọc">
            <a:extLst>
              <a:ext uri="{FF2B5EF4-FFF2-40B4-BE49-F238E27FC236}">
                <a16:creationId xmlns="" xmlns:a16="http://schemas.microsoft.com/office/drawing/2014/main" id="{47C58C59-5DAC-47F2-8FE3-12F3F1731AD7}"/>
              </a:ext>
            </a:extLst>
          </p:cNvPr>
          <p:cNvSpPr/>
          <p:nvPr/>
        </p:nvSpPr>
        <p:spPr>
          <a:xfrm rot="5400000">
            <a:off x="-1049195" y="512405"/>
            <a:ext cx="403545" cy="384730"/>
          </a:xfrm>
          <a:prstGeom prst="diamond">
            <a:avLst/>
          </a:prstGeom>
          <a:noFill/>
          <a:ln w="762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0" name="Hình Bầu dục 9">
            <a:extLst>
              <a:ext uri="{FF2B5EF4-FFF2-40B4-BE49-F238E27FC236}">
                <a16:creationId xmlns="" xmlns:a16="http://schemas.microsoft.com/office/drawing/2014/main" id="{51C412F9-1EC0-4EE6-807C-9BBBEA603C73}"/>
              </a:ext>
            </a:extLst>
          </p:cNvPr>
          <p:cNvSpPr/>
          <p:nvPr/>
        </p:nvSpPr>
        <p:spPr>
          <a:xfrm>
            <a:off x="10150046" y="5001304"/>
            <a:ext cx="1515036" cy="1452447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1" name="Hình Bầu dục 10">
            <a:extLst>
              <a:ext uri="{FF2B5EF4-FFF2-40B4-BE49-F238E27FC236}">
                <a16:creationId xmlns="" xmlns:a16="http://schemas.microsoft.com/office/drawing/2014/main" id="{A8DD42A8-0816-458E-A91C-28D874398140}"/>
              </a:ext>
            </a:extLst>
          </p:cNvPr>
          <p:cNvSpPr/>
          <p:nvPr/>
        </p:nvSpPr>
        <p:spPr>
          <a:xfrm>
            <a:off x="10257774" y="627365"/>
            <a:ext cx="1073459" cy="1037224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2" name="Hình Bầu dục 11">
            <a:extLst>
              <a:ext uri="{FF2B5EF4-FFF2-40B4-BE49-F238E27FC236}">
                <a16:creationId xmlns="" xmlns:a16="http://schemas.microsoft.com/office/drawing/2014/main" id="{95133E5A-B6F4-4404-A6C3-39F052919BEB}"/>
              </a:ext>
            </a:extLst>
          </p:cNvPr>
          <p:cNvSpPr/>
          <p:nvPr/>
        </p:nvSpPr>
        <p:spPr>
          <a:xfrm>
            <a:off x="1057835" y="5420327"/>
            <a:ext cx="985499" cy="923838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12A1E281-F6C6-4765-A2F1-48FF14601F2F}"/>
              </a:ext>
            </a:extLst>
          </p:cNvPr>
          <p:cNvSpPr txBox="1"/>
          <p:nvPr/>
        </p:nvSpPr>
        <p:spPr>
          <a:xfrm>
            <a:off x="379548" y="251630"/>
            <a:ext cx="57164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4">
                    <a:lumMod val="50000"/>
                  </a:schemeClr>
                </a:solidFill>
              </a:rPr>
              <a:t>3. </a:t>
            </a:r>
            <a:r>
              <a:rPr lang="en-US" sz="3600" b="1" dirty="0" err="1">
                <a:solidFill>
                  <a:schemeClr val="accent4">
                    <a:lumMod val="50000"/>
                  </a:schemeClr>
                </a:solidFill>
              </a:rPr>
              <a:t>Các</a:t>
            </a:r>
            <a:r>
              <a:rPr lang="en-US" sz="3600" b="1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3600" b="1" dirty="0" err="1">
                <a:solidFill>
                  <a:schemeClr val="accent4">
                    <a:lumMod val="50000"/>
                  </a:schemeClr>
                </a:solidFill>
              </a:rPr>
              <a:t>bước</a:t>
            </a:r>
            <a:r>
              <a:rPr lang="en-US" sz="3600" b="1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3600" b="1" dirty="0" err="1">
                <a:solidFill>
                  <a:schemeClr val="accent4">
                    <a:lumMod val="50000"/>
                  </a:schemeClr>
                </a:solidFill>
              </a:rPr>
              <a:t>tiến</a:t>
            </a:r>
            <a:r>
              <a:rPr lang="en-US" sz="3600" b="1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3600" b="1" dirty="0" err="1">
                <a:solidFill>
                  <a:schemeClr val="accent4">
                    <a:lumMod val="50000"/>
                  </a:schemeClr>
                </a:solidFill>
              </a:rPr>
              <a:t>hành</a:t>
            </a:r>
            <a:r>
              <a:rPr lang="en-US" sz="3600" b="1" dirty="0">
                <a:solidFill>
                  <a:schemeClr val="accent4">
                    <a:lumMod val="50000"/>
                  </a:schemeClr>
                </a:solidFill>
              </a:rPr>
              <a:t>.</a:t>
            </a:r>
          </a:p>
        </p:txBody>
      </p:sp>
      <p:sp>
        <p:nvSpPr>
          <p:cNvPr id="2" name="AutoShape 2" descr="Bootstrap Icons Sketch freebie - Download free resource for Sketch - Sketch  App Sources">
            <a:extLst>
              <a:ext uri="{FF2B5EF4-FFF2-40B4-BE49-F238E27FC236}">
                <a16:creationId xmlns="" xmlns:a16="http://schemas.microsoft.com/office/drawing/2014/main" id="{73095B31-3D9E-479A-A3C2-8708B8982FE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0" y="1499200"/>
            <a:ext cx="119518" cy="119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7C486520-2F66-47A1-B298-75CFA35DAC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9358" y="1725683"/>
            <a:ext cx="7159198" cy="397357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138221D8-F97D-43F5-BDD6-ED4AD95E696B}"/>
              </a:ext>
            </a:extLst>
          </p:cNvPr>
          <p:cNvSpPr txBox="1"/>
          <p:nvPr/>
        </p:nvSpPr>
        <p:spPr>
          <a:xfrm>
            <a:off x="860767" y="1006125"/>
            <a:ext cx="52914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 err="1">
                <a:solidFill>
                  <a:schemeClr val="accent4">
                    <a:lumMod val="50000"/>
                  </a:schemeClr>
                </a:solidFill>
              </a:rPr>
              <a:t>Cài</a:t>
            </a:r>
            <a:r>
              <a:rPr lang="en-US" sz="200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accent4">
                    <a:lumMod val="50000"/>
                  </a:schemeClr>
                </a:solidFill>
              </a:rPr>
              <a:t>đặt</a:t>
            </a:r>
            <a:r>
              <a:rPr lang="en-US" sz="2000" dirty="0">
                <a:solidFill>
                  <a:schemeClr val="accent4">
                    <a:lumMod val="50000"/>
                  </a:schemeClr>
                </a:solidFill>
              </a:rPr>
              <a:t> Django: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EE30B0D1-370A-4526-846D-F93A03C89E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9358" y="1739815"/>
            <a:ext cx="7268810" cy="394531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A28B42B8-29D2-4422-B8F5-7029DE7E9988}"/>
              </a:ext>
            </a:extLst>
          </p:cNvPr>
          <p:cNvSpPr txBox="1"/>
          <p:nvPr/>
        </p:nvSpPr>
        <p:spPr>
          <a:xfrm>
            <a:off x="860767" y="990454"/>
            <a:ext cx="52914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 err="1">
                <a:solidFill>
                  <a:schemeClr val="accent4">
                    <a:lumMod val="50000"/>
                  </a:schemeClr>
                </a:solidFill>
              </a:rPr>
              <a:t>Thiết</a:t>
            </a:r>
            <a:r>
              <a:rPr lang="en-US" sz="200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accent4">
                    <a:lumMod val="50000"/>
                  </a:schemeClr>
                </a:solidFill>
              </a:rPr>
              <a:t>kế</a:t>
            </a:r>
            <a:r>
              <a:rPr lang="en-US" sz="2000" dirty="0">
                <a:solidFill>
                  <a:schemeClr val="accent4">
                    <a:lumMod val="50000"/>
                  </a:schemeClr>
                </a:solidFill>
              </a:rPr>
              <a:t> Database: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="" xmlns:a16="http://schemas.microsoft.com/office/drawing/2014/main" id="{9C6D9328-1B76-420E-8591-4132DA1265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8669" y="1630913"/>
            <a:ext cx="4547719" cy="361988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="" xmlns:a16="http://schemas.microsoft.com/office/drawing/2014/main" id="{AB0AB8C2-A504-471D-AD16-A19C209168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441335"/>
            <a:ext cx="3898580" cy="304203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="" xmlns:a16="http://schemas.microsoft.com/office/drawing/2014/main" id="{EB230D20-60DA-4F2F-8218-67C4373B6E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87693" y="3573985"/>
            <a:ext cx="3906887" cy="2774687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68CAF0CF-098E-423D-A9A2-38BCD573180D}"/>
              </a:ext>
            </a:extLst>
          </p:cNvPr>
          <p:cNvSpPr txBox="1"/>
          <p:nvPr/>
        </p:nvSpPr>
        <p:spPr>
          <a:xfrm>
            <a:off x="860767" y="1013192"/>
            <a:ext cx="52914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 err="1">
                <a:solidFill>
                  <a:schemeClr val="accent4">
                    <a:lumMod val="50000"/>
                  </a:schemeClr>
                </a:solidFill>
              </a:rPr>
              <a:t>Tạo</a:t>
            </a:r>
            <a:r>
              <a:rPr lang="en-US" sz="200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accent4">
                    <a:lumMod val="50000"/>
                  </a:schemeClr>
                </a:solidFill>
              </a:rPr>
              <a:t>các</a:t>
            </a:r>
            <a:r>
              <a:rPr lang="en-US" sz="2000" dirty="0">
                <a:solidFill>
                  <a:schemeClr val="accent4">
                    <a:lumMod val="50000"/>
                  </a:schemeClr>
                </a:solidFill>
              </a:rPr>
              <a:t> models:</a:t>
            </a:r>
          </a:p>
        </p:txBody>
      </p:sp>
    </p:spTree>
    <p:extLst>
      <p:ext uri="{BB962C8B-B14F-4D97-AF65-F5344CB8AC3E}">
        <p14:creationId xmlns:p14="http://schemas.microsoft.com/office/powerpoint/2010/main" val="327943341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6" grpId="0"/>
      <p:bldP spid="16" grpId="1"/>
      <p:bldP spid="2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="" xmlns:a16="http://schemas.microsoft.com/office/drawing/2014/main" id="{FE4920D1-0FB5-4700-86F3-293F33707D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3117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3000" b="1" dirty="0">
                <a:solidFill>
                  <a:schemeClr val="accent4">
                    <a:lumMod val="50000"/>
                  </a:schemeClr>
                </a:solidFill>
                <a:latin typeface="+mn-lt"/>
              </a:rPr>
              <a:t>3. </a:t>
            </a:r>
            <a:r>
              <a:rPr lang="en-US" sz="3000" b="1" dirty="0" err="1">
                <a:solidFill>
                  <a:schemeClr val="accent4">
                    <a:lumMod val="50000"/>
                  </a:schemeClr>
                </a:solidFill>
                <a:latin typeface="+mn-lt"/>
              </a:rPr>
              <a:t>Các</a:t>
            </a:r>
            <a:r>
              <a:rPr lang="en-US" sz="3000" b="1" dirty="0">
                <a:solidFill>
                  <a:schemeClr val="accent4">
                    <a:lumMod val="50000"/>
                  </a:schemeClr>
                </a:solidFill>
                <a:latin typeface="+mn-lt"/>
              </a:rPr>
              <a:t> </a:t>
            </a:r>
            <a:r>
              <a:rPr lang="en-US" sz="3000" b="1" dirty="0" err="1">
                <a:solidFill>
                  <a:schemeClr val="accent4">
                    <a:lumMod val="50000"/>
                  </a:schemeClr>
                </a:solidFill>
                <a:latin typeface="+mn-lt"/>
              </a:rPr>
              <a:t>bước</a:t>
            </a:r>
            <a:r>
              <a:rPr lang="en-US" sz="3000" b="1" dirty="0">
                <a:solidFill>
                  <a:schemeClr val="accent4">
                    <a:lumMod val="50000"/>
                  </a:schemeClr>
                </a:solidFill>
                <a:latin typeface="+mn-lt"/>
              </a:rPr>
              <a:t> </a:t>
            </a:r>
            <a:r>
              <a:rPr lang="en-US" sz="3000" b="1" dirty="0" err="1">
                <a:solidFill>
                  <a:schemeClr val="accent4">
                    <a:lumMod val="50000"/>
                  </a:schemeClr>
                </a:solidFill>
                <a:latin typeface="+mn-lt"/>
              </a:rPr>
              <a:t>tiến</a:t>
            </a:r>
            <a:r>
              <a:rPr lang="en-US" sz="3000" b="1" dirty="0">
                <a:solidFill>
                  <a:schemeClr val="accent4">
                    <a:lumMod val="50000"/>
                  </a:schemeClr>
                </a:solidFill>
                <a:latin typeface="+mn-lt"/>
              </a:rPr>
              <a:t> </a:t>
            </a:r>
            <a:r>
              <a:rPr lang="en-US" sz="3000" b="1" dirty="0" err="1">
                <a:solidFill>
                  <a:schemeClr val="accent4">
                    <a:lumMod val="50000"/>
                  </a:schemeClr>
                </a:solidFill>
                <a:latin typeface="+mn-lt"/>
              </a:rPr>
              <a:t>hành</a:t>
            </a:r>
            <a:r>
              <a:rPr lang="en-US" sz="3000" b="1" smtClean="0">
                <a:solidFill>
                  <a:schemeClr val="accent4">
                    <a:lumMod val="50000"/>
                  </a:schemeClr>
                </a:solidFill>
                <a:latin typeface="+mn-lt"/>
              </a:rPr>
              <a:t>:</a:t>
            </a:r>
            <a:endParaRPr lang="en-US" sz="3000" b="1" dirty="0">
              <a:solidFill>
                <a:schemeClr val="accent4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9EECDF28-9639-4404-B315-1DFBC66B6B28}"/>
              </a:ext>
            </a:extLst>
          </p:cNvPr>
          <p:cNvSpPr txBox="1"/>
          <p:nvPr/>
        </p:nvSpPr>
        <p:spPr>
          <a:xfrm>
            <a:off x="1063283" y="1094730"/>
            <a:ext cx="3657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b="1" dirty="0" err="1">
                <a:solidFill>
                  <a:schemeClr val="accent4">
                    <a:lumMod val="50000"/>
                  </a:schemeClr>
                </a:solidFill>
              </a:rPr>
              <a:t>Xây</a:t>
            </a:r>
            <a:r>
              <a:rPr lang="en-US" sz="2400" b="1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2400" b="1" dirty="0" err="1">
                <a:solidFill>
                  <a:schemeClr val="accent4">
                    <a:lumMod val="50000"/>
                  </a:schemeClr>
                </a:solidFill>
              </a:rPr>
              <a:t>dựng</a:t>
            </a:r>
            <a:r>
              <a:rPr lang="en-US" sz="2400" b="1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2400" b="1" dirty="0" err="1">
                <a:solidFill>
                  <a:schemeClr val="accent4">
                    <a:lumMod val="50000"/>
                  </a:schemeClr>
                </a:solidFill>
              </a:rPr>
              <a:t>trang</a:t>
            </a:r>
            <a:r>
              <a:rPr lang="en-US" sz="2400" b="1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2400" b="1" dirty="0" err="1">
                <a:solidFill>
                  <a:schemeClr val="accent4">
                    <a:lumMod val="50000"/>
                  </a:schemeClr>
                </a:solidFill>
              </a:rPr>
              <a:t>chủ</a:t>
            </a:r>
            <a:r>
              <a:rPr lang="en-US" sz="2400" b="1" dirty="0">
                <a:solidFill>
                  <a:schemeClr val="accent4">
                    <a:lumMod val="50000"/>
                  </a:schemeClr>
                </a:solidFill>
              </a:rPr>
              <a:t>: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6C6EC3B7-EB5D-42F5-AF65-19B2191B36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361" y="1703731"/>
            <a:ext cx="10236447" cy="475451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073B07CA-40E3-4D97-8F84-4FDFFE5D81EA}"/>
              </a:ext>
            </a:extLst>
          </p:cNvPr>
          <p:cNvSpPr txBox="1"/>
          <p:nvPr/>
        </p:nvSpPr>
        <p:spPr>
          <a:xfrm>
            <a:off x="1059648" y="1088933"/>
            <a:ext cx="46492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b="1" dirty="0" err="1">
                <a:solidFill>
                  <a:schemeClr val="accent4">
                    <a:lumMod val="50000"/>
                  </a:schemeClr>
                </a:solidFill>
              </a:rPr>
              <a:t>Xây</a:t>
            </a:r>
            <a:r>
              <a:rPr lang="en-US" sz="2400" b="1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2400" b="1" dirty="0" err="1">
                <a:solidFill>
                  <a:schemeClr val="accent4">
                    <a:lumMod val="50000"/>
                  </a:schemeClr>
                </a:solidFill>
              </a:rPr>
              <a:t>dựng</a:t>
            </a:r>
            <a:r>
              <a:rPr lang="en-US" sz="2400" b="1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2400" b="1" dirty="0" err="1">
                <a:solidFill>
                  <a:schemeClr val="accent4">
                    <a:lumMod val="50000"/>
                  </a:schemeClr>
                </a:solidFill>
              </a:rPr>
              <a:t>trang</a:t>
            </a:r>
            <a:r>
              <a:rPr lang="en-US" sz="2400" b="1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2400" b="1" dirty="0" err="1">
                <a:solidFill>
                  <a:schemeClr val="accent4">
                    <a:lumMod val="50000"/>
                  </a:schemeClr>
                </a:solidFill>
              </a:rPr>
              <a:t>giỏ</a:t>
            </a:r>
            <a:r>
              <a:rPr lang="en-US" sz="2400" b="1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2400" b="1" dirty="0" err="1">
                <a:solidFill>
                  <a:schemeClr val="accent4">
                    <a:lumMod val="50000"/>
                  </a:schemeClr>
                </a:solidFill>
              </a:rPr>
              <a:t>hàng</a:t>
            </a:r>
            <a:r>
              <a:rPr lang="en-US" sz="2400" b="1" dirty="0">
                <a:solidFill>
                  <a:schemeClr val="accent4">
                    <a:lumMod val="50000"/>
                  </a:schemeClr>
                </a:solidFill>
              </a:rPr>
              <a:t>: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E11D9A5A-8177-42CF-A91A-68DB98101581}"/>
              </a:ext>
            </a:extLst>
          </p:cNvPr>
          <p:cNvSpPr txBox="1"/>
          <p:nvPr/>
        </p:nvSpPr>
        <p:spPr>
          <a:xfrm>
            <a:off x="1059648" y="1093616"/>
            <a:ext cx="57382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b="1" dirty="0" err="1">
                <a:solidFill>
                  <a:schemeClr val="accent4">
                    <a:lumMod val="50000"/>
                  </a:schemeClr>
                </a:solidFill>
              </a:rPr>
              <a:t>Xây</a:t>
            </a:r>
            <a:r>
              <a:rPr lang="en-US" sz="2400" b="1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2400" b="1" dirty="0" err="1">
                <a:solidFill>
                  <a:schemeClr val="accent4">
                    <a:lumMod val="50000"/>
                  </a:schemeClr>
                </a:solidFill>
              </a:rPr>
              <a:t>dựng</a:t>
            </a:r>
            <a:r>
              <a:rPr lang="en-US" sz="2400" b="1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2400" b="1" dirty="0" err="1">
                <a:solidFill>
                  <a:schemeClr val="accent4">
                    <a:lumMod val="50000"/>
                  </a:schemeClr>
                </a:solidFill>
              </a:rPr>
              <a:t>trang</a:t>
            </a:r>
            <a:r>
              <a:rPr lang="en-US" sz="2400" b="1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2400" b="1" dirty="0" err="1">
                <a:solidFill>
                  <a:schemeClr val="accent4">
                    <a:lumMod val="50000"/>
                  </a:schemeClr>
                </a:solidFill>
              </a:rPr>
              <a:t>thanh</a:t>
            </a:r>
            <a:r>
              <a:rPr lang="en-US" sz="2400" b="1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2400" b="1" dirty="0" err="1">
                <a:solidFill>
                  <a:schemeClr val="accent4">
                    <a:lumMod val="50000"/>
                  </a:schemeClr>
                </a:solidFill>
              </a:rPr>
              <a:t>toán</a:t>
            </a:r>
            <a:r>
              <a:rPr lang="en-US" sz="2400" b="1" dirty="0">
                <a:solidFill>
                  <a:schemeClr val="accent4">
                    <a:lumMod val="50000"/>
                  </a:schemeClr>
                </a:solidFill>
              </a:rPr>
              <a:t>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44984B9B-4AA1-4515-972F-B855B593E9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223" y="1677673"/>
            <a:ext cx="10220871" cy="478056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8707BB75-072A-41D0-8DC1-E43D37462B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3309" y="1641682"/>
            <a:ext cx="10112237" cy="4733659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F05A39E4-92CE-44DC-8D41-6330C6BA3D1E}"/>
              </a:ext>
            </a:extLst>
          </p:cNvPr>
          <p:cNvSpPr txBox="1"/>
          <p:nvPr/>
        </p:nvSpPr>
        <p:spPr>
          <a:xfrm>
            <a:off x="1046361" y="1091681"/>
            <a:ext cx="56811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b="1" dirty="0" err="1">
                <a:solidFill>
                  <a:schemeClr val="accent4">
                    <a:lumMod val="50000"/>
                  </a:schemeClr>
                </a:solidFill>
              </a:rPr>
              <a:t>Xây</a:t>
            </a:r>
            <a:r>
              <a:rPr lang="en-US" sz="2400" b="1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2400" b="1" dirty="0" err="1">
                <a:solidFill>
                  <a:schemeClr val="accent4">
                    <a:lumMod val="50000"/>
                  </a:schemeClr>
                </a:solidFill>
              </a:rPr>
              <a:t>dựng</a:t>
            </a:r>
            <a:r>
              <a:rPr lang="en-US" sz="2400" b="1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2400" b="1" dirty="0" err="1">
                <a:solidFill>
                  <a:schemeClr val="accent4">
                    <a:lumMod val="50000"/>
                  </a:schemeClr>
                </a:solidFill>
              </a:rPr>
              <a:t>trang</a:t>
            </a:r>
            <a:r>
              <a:rPr lang="en-US" sz="2400" b="1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2400" b="1" dirty="0" err="1">
                <a:solidFill>
                  <a:schemeClr val="accent4">
                    <a:lumMod val="50000"/>
                  </a:schemeClr>
                </a:solidFill>
              </a:rPr>
              <a:t>liên</a:t>
            </a:r>
            <a:r>
              <a:rPr lang="en-US" sz="2400" b="1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2400" b="1" dirty="0" err="1">
                <a:solidFill>
                  <a:schemeClr val="accent4">
                    <a:lumMod val="50000"/>
                  </a:schemeClr>
                </a:solidFill>
              </a:rPr>
              <a:t>hệ</a:t>
            </a:r>
            <a:r>
              <a:rPr lang="en-US" sz="2400" b="1" dirty="0">
                <a:solidFill>
                  <a:schemeClr val="accent4">
                    <a:lumMod val="50000"/>
                  </a:schemeClr>
                </a:solidFill>
              </a:rPr>
              <a:t>: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B906E0F0-5846-44C0-9E5F-CDDE6C83A4F2}"/>
              </a:ext>
            </a:extLst>
          </p:cNvPr>
          <p:cNvSpPr txBox="1"/>
          <p:nvPr/>
        </p:nvSpPr>
        <p:spPr>
          <a:xfrm>
            <a:off x="1066899" y="1092795"/>
            <a:ext cx="56811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b="1" dirty="0" err="1">
                <a:solidFill>
                  <a:schemeClr val="accent4">
                    <a:lumMod val="50000"/>
                  </a:schemeClr>
                </a:solidFill>
              </a:rPr>
              <a:t>Xây</a:t>
            </a:r>
            <a:r>
              <a:rPr lang="en-US" sz="2400" b="1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2400" b="1" dirty="0" err="1">
                <a:solidFill>
                  <a:schemeClr val="accent4">
                    <a:lumMod val="50000"/>
                  </a:schemeClr>
                </a:solidFill>
              </a:rPr>
              <a:t>dựng</a:t>
            </a:r>
            <a:r>
              <a:rPr lang="en-US" sz="2400" b="1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2400" b="1" dirty="0" err="1">
                <a:solidFill>
                  <a:schemeClr val="accent4">
                    <a:lumMod val="50000"/>
                  </a:schemeClr>
                </a:solidFill>
              </a:rPr>
              <a:t>trang</a:t>
            </a:r>
            <a:r>
              <a:rPr lang="en-US" sz="2400" b="1" dirty="0">
                <a:solidFill>
                  <a:schemeClr val="accent4">
                    <a:lumMod val="50000"/>
                  </a:schemeClr>
                </a:solidFill>
              </a:rPr>
              <a:t> login: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50C09C29-BCFB-4955-A6A1-59A7B30E93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9648" y="1639296"/>
            <a:ext cx="10257657" cy="47360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E6DCD46A-BAA5-404E-89DD-699BE560B55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181" y="1641682"/>
            <a:ext cx="10239126" cy="483158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="" xmlns:a16="http://schemas.microsoft.com/office/drawing/2014/main" id="{52B65685-A0D0-4C8D-BEDF-8E45E1D53AB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181" y="1653356"/>
            <a:ext cx="10206916" cy="483401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6A10DB32-DB4A-4F0D-ADB3-5926FB159ADA}"/>
              </a:ext>
            </a:extLst>
          </p:cNvPr>
          <p:cNvSpPr txBox="1"/>
          <p:nvPr/>
        </p:nvSpPr>
        <p:spPr>
          <a:xfrm>
            <a:off x="1075223" y="1094450"/>
            <a:ext cx="70246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b="1" dirty="0" err="1">
                <a:solidFill>
                  <a:schemeClr val="accent4">
                    <a:lumMod val="50000"/>
                  </a:schemeClr>
                </a:solidFill>
              </a:rPr>
              <a:t>Xây</a:t>
            </a:r>
            <a:r>
              <a:rPr lang="en-US" sz="2400" b="1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2400" b="1" dirty="0" err="1">
                <a:solidFill>
                  <a:schemeClr val="accent4">
                    <a:lumMod val="50000"/>
                  </a:schemeClr>
                </a:solidFill>
              </a:rPr>
              <a:t>dựng</a:t>
            </a:r>
            <a:r>
              <a:rPr lang="en-US" sz="2400" b="1" dirty="0">
                <a:solidFill>
                  <a:schemeClr val="accent4">
                    <a:lumMod val="50000"/>
                  </a:schemeClr>
                </a:solidFill>
              </a:rPr>
              <a:t> View: </a:t>
            </a:r>
            <a:r>
              <a:rPr lang="en-US" sz="2400" b="1" dirty="0" err="1">
                <a:solidFill>
                  <a:schemeClr val="accent4">
                    <a:lumMod val="50000"/>
                  </a:schemeClr>
                </a:solidFill>
              </a:rPr>
              <a:t>xem</a:t>
            </a:r>
            <a:r>
              <a:rPr lang="en-US" sz="2400" b="1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2400" b="1" dirty="0" err="1">
                <a:solidFill>
                  <a:schemeClr val="accent4">
                    <a:lumMod val="50000"/>
                  </a:schemeClr>
                </a:solidFill>
              </a:rPr>
              <a:t>thông</a:t>
            </a:r>
            <a:r>
              <a:rPr lang="en-US" sz="2400" b="1" dirty="0">
                <a:solidFill>
                  <a:schemeClr val="accent4">
                    <a:lumMod val="50000"/>
                  </a:schemeClr>
                </a:solidFill>
              </a:rPr>
              <a:t> tin </a:t>
            </a:r>
            <a:r>
              <a:rPr lang="en-US" sz="2400" b="1" dirty="0" err="1">
                <a:solidFill>
                  <a:schemeClr val="accent4">
                    <a:lumMod val="50000"/>
                  </a:schemeClr>
                </a:solidFill>
              </a:rPr>
              <a:t>sản</a:t>
            </a:r>
            <a:r>
              <a:rPr lang="en-US" sz="2400" b="1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2400" b="1" dirty="0" err="1">
                <a:solidFill>
                  <a:schemeClr val="accent4">
                    <a:lumMod val="50000"/>
                  </a:schemeClr>
                </a:solidFill>
              </a:rPr>
              <a:t>phẩm</a:t>
            </a:r>
            <a:r>
              <a:rPr lang="en-US" sz="2400" b="1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2400" b="1" dirty="0" err="1">
                <a:solidFill>
                  <a:schemeClr val="accent4">
                    <a:lumMod val="50000"/>
                  </a:schemeClr>
                </a:solidFill>
              </a:rPr>
              <a:t>trực</a:t>
            </a:r>
            <a:r>
              <a:rPr lang="en-US" sz="2400" b="1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2400" b="1" dirty="0" err="1">
                <a:solidFill>
                  <a:schemeClr val="accent4">
                    <a:lumMod val="50000"/>
                  </a:schemeClr>
                </a:solidFill>
              </a:rPr>
              <a:t>tiếp</a:t>
            </a:r>
            <a:endParaRPr lang="en-US" sz="2400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="" xmlns:a16="http://schemas.microsoft.com/office/drawing/2014/main" id="{106C9051-FF5A-472A-8811-C4C6612DF18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9648" y="1697915"/>
            <a:ext cx="10059171" cy="4812162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2B645C6D-F13F-4143-B197-00BFEA433616}"/>
              </a:ext>
            </a:extLst>
          </p:cNvPr>
          <p:cNvSpPr txBox="1"/>
          <p:nvPr/>
        </p:nvSpPr>
        <p:spPr>
          <a:xfrm>
            <a:off x="1046361" y="1096105"/>
            <a:ext cx="82955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b="1" dirty="0" err="1">
                <a:solidFill>
                  <a:schemeClr val="accent4">
                    <a:lumMod val="50000"/>
                  </a:schemeClr>
                </a:solidFill>
              </a:rPr>
              <a:t>Xây</a:t>
            </a:r>
            <a:r>
              <a:rPr lang="en-US" sz="2400" b="1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2400" b="1" dirty="0" err="1">
                <a:solidFill>
                  <a:schemeClr val="accent4">
                    <a:lumMod val="50000"/>
                  </a:schemeClr>
                </a:solidFill>
              </a:rPr>
              <a:t>dựng</a:t>
            </a:r>
            <a:r>
              <a:rPr lang="en-US" sz="2400" b="1" dirty="0">
                <a:solidFill>
                  <a:schemeClr val="accent4">
                    <a:lumMod val="50000"/>
                  </a:schemeClr>
                </a:solidFill>
              </a:rPr>
              <a:t> Cart View: </a:t>
            </a:r>
            <a:r>
              <a:rPr lang="en-US" sz="2400" b="1" dirty="0" err="1">
                <a:solidFill>
                  <a:schemeClr val="accent4">
                    <a:lumMod val="50000"/>
                  </a:schemeClr>
                </a:solidFill>
              </a:rPr>
              <a:t>xem</a:t>
            </a:r>
            <a:r>
              <a:rPr lang="en-US" sz="2400" b="1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2400" b="1" dirty="0" err="1">
                <a:solidFill>
                  <a:schemeClr val="accent4">
                    <a:lumMod val="50000"/>
                  </a:schemeClr>
                </a:solidFill>
              </a:rPr>
              <a:t>thông</a:t>
            </a:r>
            <a:r>
              <a:rPr lang="en-US" sz="2400" b="1" dirty="0">
                <a:solidFill>
                  <a:schemeClr val="accent4">
                    <a:lumMod val="50000"/>
                  </a:schemeClr>
                </a:solidFill>
              </a:rPr>
              <a:t> tin </a:t>
            </a:r>
            <a:r>
              <a:rPr lang="en-US" sz="2400" b="1" dirty="0" err="1">
                <a:solidFill>
                  <a:schemeClr val="accent4">
                    <a:lumMod val="50000"/>
                  </a:schemeClr>
                </a:solidFill>
              </a:rPr>
              <a:t>sản</a:t>
            </a:r>
            <a:r>
              <a:rPr lang="en-US" sz="2400" b="1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2400" b="1" dirty="0" err="1">
                <a:solidFill>
                  <a:schemeClr val="accent4">
                    <a:lumMod val="50000"/>
                  </a:schemeClr>
                </a:solidFill>
              </a:rPr>
              <a:t>phẩm</a:t>
            </a:r>
            <a:r>
              <a:rPr lang="en-US" sz="2400" b="1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2400" b="1" dirty="0" err="1">
                <a:solidFill>
                  <a:schemeClr val="accent4">
                    <a:lumMod val="50000"/>
                  </a:schemeClr>
                </a:solidFill>
              </a:rPr>
              <a:t>trong</a:t>
            </a:r>
            <a:r>
              <a:rPr lang="en-US" sz="2400" b="1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2400" b="1" dirty="0" err="1">
                <a:solidFill>
                  <a:schemeClr val="accent4">
                    <a:lumMod val="50000"/>
                  </a:schemeClr>
                </a:solidFill>
              </a:rPr>
              <a:t>giỏ</a:t>
            </a:r>
            <a:r>
              <a:rPr lang="en-US" sz="2400" b="1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2400" b="1" dirty="0" err="1">
                <a:solidFill>
                  <a:schemeClr val="accent4">
                    <a:lumMod val="50000"/>
                  </a:schemeClr>
                </a:solidFill>
              </a:rPr>
              <a:t>hàng</a:t>
            </a:r>
            <a:r>
              <a:rPr lang="en-US" sz="2400" b="1" dirty="0">
                <a:solidFill>
                  <a:schemeClr val="accent4">
                    <a:lumMod val="50000"/>
                  </a:schemeClr>
                </a:solidFill>
              </a:rPr>
              <a:t>: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="" xmlns:a16="http://schemas.microsoft.com/office/drawing/2014/main" id="{B68F9450-8D0C-47D8-905F-AB425D4E7AF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66899" y="1659498"/>
            <a:ext cx="10255934" cy="483954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F2D607D3-1A7A-46E6-8618-AD702EB84F24}"/>
              </a:ext>
            </a:extLst>
          </p:cNvPr>
          <p:cNvSpPr txBox="1"/>
          <p:nvPr/>
        </p:nvSpPr>
        <p:spPr>
          <a:xfrm>
            <a:off x="1059648" y="1088904"/>
            <a:ext cx="63852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b="1" dirty="0" err="1">
                <a:solidFill>
                  <a:schemeClr val="accent4">
                    <a:lumMod val="50000"/>
                  </a:schemeClr>
                </a:solidFill>
              </a:rPr>
              <a:t>Xây</a:t>
            </a:r>
            <a:r>
              <a:rPr lang="en-US" sz="2400" b="1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2400" b="1" dirty="0" err="1">
                <a:solidFill>
                  <a:schemeClr val="accent4">
                    <a:lumMod val="50000"/>
                  </a:schemeClr>
                </a:solidFill>
              </a:rPr>
              <a:t>dựng</a:t>
            </a:r>
            <a:r>
              <a:rPr lang="en-US" sz="2400" b="1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2400" b="1" dirty="0" err="1">
                <a:solidFill>
                  <a:schemeClr val="accent4">
                    <a:lumMod val="50000"/>
                  </a:schemeClr>
                </a:solidFill>
              </a:rPr>
              <a:t>trang</a:t>
            </a:r>
            <a:r>
              <a:rPr lang="en-US" sz="2400" b="1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2400" b="1" dirty="0" err="1">
                <a:solidFill>
                  <a:schemeClr val="accent4">
                    <a:lumMod val="50000"/>
                  </a:schemeClr>
                </a:solidFill>
              </a:rPr>
              <a:t>đặt</a:t>
            </a:r>
            <a:r>
              <a:rPr lang="en-US" sz="2400" b="1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2400" b="1" dirty="0" err="1">
                <a:solidFill>
                  <a:schemeClr val="accent4">
                    <a:lumMod val="50000"/>
                  </a:schemeClr>
                </a:solidFill>
              </a:rPr>
              <a:t>hàng</a:t>
            </a:r>
            <a:r>
              <a:rPr lang="en-US" sz="2400" b="1" dirty="0">
                <a:solidFill>
                  <a:schemeClr val="accent4">
                    <a:lumMod val="50000"/>
                  </a:schemeClr>
                </a:solidFill>
              </a:rPr>
              <a:t>: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="" xmlns:a16="http://schemas.microsoft.com/office/drawing/2014/main" id="{DAB7CDA9-F3AC-4AFE-911A-2EFADB1B129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0559" y="1659499"/>
            <a:ext cx="10216814" cy="4834013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832B9705-5CFC-4B3A-B49C-9BB2D0B05613}"/>
              </a:ext>
            </a:extLst>
          </p:cNvPr>
          <p:cNvSpPr txBox="1"/>
          <p:nvPr/>
        </p:nvSpPr>
        <p:spPr>
          <a:xfrm>
            <a:off x="1046361" y="1092782"/>
            <a:ext cx="72001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b="1" dirty="0" err="1">
                <a:solidFill>
                  <a:schemeClr val="accent4">
                    <a:lumMod val="50000"/>
                  </a:schemeClr>
                </a:solidFill>
              </a:rPr>
              <a:t>Xây</a:t>
            </a:r>
            <a:r>
              <a:rPr lang="en-US" sz="2400" b="1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2400" b="1" dirty="0" err="1">
                <a:solidFill>
                  <a:schemeClr val="accent4">
                    <a:lumMod val="50000"/>
                  </a:schemeClr>
                </a:solidFill>
              </a:rPr>
              <a:t>dựng</a:t>
            </a:r>
            <a:r>
              <a:rPr lang="en-US" sz="2400" b="1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2400" b="1" dirty="0" err="1">
                <a:solidFill>
                  <a:schemeClr val="accent4">
                    <a:lumMod val="50000"/>
                  </a:schemeClr>
                </a:solidFill>
              </a:rPr>
              <a:t>trang</a:t>
            </a:r>
            <a:r>
              <a:rPr lang="en-US" sz="2400" b="1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2400" b="1" dirty="0" err="1">
                <a:solidFill>
                  <a:schemeClr val="accent4">
                    <a:lumMod val="50000"/>
                  </a:schemeClr>
                </a:solidFill>
              </a:rPr>
              <a:t>tìm</a:t>
            </a:r>
            <a:r>
              <a:rPr lang="en-US" sz="2400" b="1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2400" b="1" dirty="0" err="1">
                <a:solidFill>
                  <a:schemeClr val="accent4">
                    <a:lumMod val="50000"/>
                  </a:schemeClr>
                </a:solidFill>
              </a:rPr>
              <a:t>kiếm</a:t>
            </a:r>
            <a:r>
              <a:rPr lang="en-US" sz="2400" b="1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2400" b="1" dirty="0" err="1">
                <a:solidFill>
                  <a:schemeClr val="accent4">
                    <a:lumMod val="50000"/>
                  </a:schemeClr>
                </a:solidFill>
              </a:rPr>
              <a:t>sản</a:t>
            </a:r>
            <a:r>
              <a:rPr lang="en-US" sz="2400" b="1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2400" b="1" dirty="0" err="1">
                <a:solidFill>
                  <a:schemeClr val="accent4">
                    <a:lumMod val="50000"/>
                  </a:schemeClr>
                </a:solidFill>
              </a:rPr>
              <a:t>phẩm</a:t>
            </a:r>
            <a:r>
              <a:rPr lang="en-US" sz="2400" b="1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2400" b="1" dirty="0" err="1">
                <a:solidFill>
                  <a:schemeClr val="accent4">
                    <a:lumMod val="50000"/>
                  </a:schemeClr>
                </a:solidFill>
              </a:rPr>
              <a:t>theo</a:t>
            </a:r>
            <a:r>
              <a:rPr lang="en-US" sz="2400" b="1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2400" b="1" dirty="0" err="1">
                <a:solidFill>
                  <a:schemeClr val="accent4">
                    <a:lumMod val="50000"/>
                  </a:schemeClr>
                </a:solidFill>
              </a:rPr>
              <a:t>từng</a:t>
            </a:r>
            <a:r>
              <a:rPr lang="en-US" sz="2400" b="1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2400" b="1" dirty="0" err="1">
                <a:solidFill>
                  <a:schemeClr val="accent4">
                    <a:lumMod val="50000"/>
                  </a:schemeClr>
                </a:solidFill>
              </a:rPr>
              <a:t>loại</a:t>
            </a:r>
            <a:r>
              <a:rPr lang="en-US" sz="2400" b="1" dirty="0">
                <a:solidFill>
                  <a:schemeClr val="accent4">
                    <a:lumMod val="50000"/>
                  </a:schemeClr>
                </a:solidFill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6042735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42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7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7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7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6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4" dur="6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6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19" grpId="0"/>
      <p:bldP spid="19" grpId="1"/>
      <p:bldP spid="20" grpId="0"/>
      <p:bldP spid="20" grpId="1"/>
      <p:bldP spid="26" grpId="0"/>
      <p:bldP spid="27" grpId="2"/>
      <p:bldP spid="18" grpId="0"/>
      <p:bldP spid="18" grpId="1"/>
      <p:bldP spid="22" grpId="0"/>
      <p:bldP spid="22" grpId="1"/>
      <p:bldP spid="24" grpId="0"/>
      <p:bldP spid="24" grpId="1"/>
      <p:bldP spid="28" grpId="0"/>
      <p:bldP spid="28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="" xmlns:a16="http://schemas.microsoft.com/office/drawing/2014/main" id="{FE4920D1-0FB5-4700-86F3-293F33707D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3117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3000" b="1" dirty="0">
                <a:solidFill>
                  <a:schemeClr val="accent4">
                    <a:lumMod val="50000"/>
                  </a:schemeClr>
                </a:solidFill>
                <a:latin typeface="+mn-lt"/>
              </a:rPr>
              <a:t>3. </a:t>
            </a:r>
            <a:r>
              <a:rPr lang="en-US" sz="3000" b="1" dirty="0" err="1">
                <a:solidFill>
                  <a:schemeClr val="accent4">
                    <a:lumMod val="50000"/>
                  </a:schemeClr>
                </a:solidFill>
                <a:latin typeface="+mn-lt"/>
              </a:rPr>
              <a:t>Các</a:t>
            </a:r>
            <a:r>
              <a:rPr lang="en-US" sz="3000" b="1" dirty="0">
                <a:solidFill>
                  <a:schemeClr val="accent4">
                    <a:lumMod val="50000"/>
                  </a:schemeClr>
                </a:solidFill>
                <a:latin typeface="+mn-lt"/>
              </a:rPr>
              <a:t> </a:t>
            </a:r>
            <a:r>
              <a:rPr lang="en-US" sz="3000" b="1" dirty="0" err="1">
                <a:solidFill>
                  <a:schemeClr val="accent4">
                    <a:lumMod val="50000"/>
                  </a:schemeClr>
                </a:solidFill>
                <a:latin typeface="+mn-lt"/>
              </a:rPr>
              <a:t>bước</a:t>
            </a:r>
            <a:r>
              <a:rPr lang="en-US" sz="3000" b="1" dirty="0">
                <a:solidFill>
                  <a:schemeClr val="accent4">
                    <a:lumMod val="50000"/>
                  </a:schemeClr>
                </a:solidFill>
                <a:latin typeface="+mn-lt"/>
              </a:rPr>
              <a:t> </a:t>
            </a:r>
            <a:r>
              <a:rPr lang="en-US" sz="3000" b="1" dirty="0" err="1">
                <a:solidFill>
                  <a:schemeClr val="accent4">
                    <a:lumMod val="50000"/>
                  </a:schemeClr>
                </a:solidFill>
                <a:latin typeface="+mn-lt"/>
              </a:rPr>
              <a:t>tiến</a:t>
            </a:r>
            <a:r>
              <a:rPr lang="en-US" sz="3000" b="1" dirty="0">
                <a:solidFill>
                  <a:schemeClr val="accent4">
                    <a:lumMod val="50000"/>
                  </a:schemeClr>
                </a:solidFill>
                <a:latin typeface="+mn-lt"/>
              </a:rPr>
              <a:t> </a:t>
            </a:r>
            <a:r>
              <a:rPr lang="en-US" sz="3000" b="1" dirty="0" err="1">
                <a:solidFill>
                  <a:schemeClr val="accent4">
                    <a:lumMod val="50000"/>
                  </a:schemeClr>
                </a:solidFill>
                <a:latin typeface="+mn-lt"/>
              </a:rPr>
              <a:t>hành</a:t>
            </a:r>
            <a:r>
              <a:rPr lang="en-US" sz="3000" b="1" dirty="0">
                <a:solidFill>
                  <a:schemeClr val="accent4">
                    <a:lumMod val="50000"/>
                  </a:schemeClr>
                </a:solidFill>
                <a:latin typeface="+mn-lt"/>
              </a:rPr>
              <a:t>: Demo.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B994D4BB-9A03-4850-BF01-032D5F01CE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8758" y="1519695"/>
            <a:ext cx="10065434" cy="474193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="" xmlns:a16="http://schemas.microsoft.com/office/drawing/2014/main" id="{D65D53B3-A8CE-4ED5-9547-FC1F301268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8758" y="1530470"/>
            <a:ext cx="10112238" cy="474855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="" xmlns:a16="http://schemas.microsoft.com/office/drawing/2014/main" id="{CB5941D2-EADE-489F-919A-CE415E945A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8758" y="1530470"/>
            <a:ext cx="10112238" cy="473824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B39463F5-93B1-4A3E-979D-3AEB55D06760}"/>
              </a:ext>
            </a:extLst>
          </p:cNvPr>
          <p:cNvSpPr txBox="1"/>
          <p:nvPr/>
        </p:nvSpPr>
        <p:spPr>
          <a:xfrm>
            <a:off x="1224229" y="972723"/>
            <a:ext cx="3657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b="1" dirty="0">
                <a:solidFill>
                  <a:schemeClr val="accent4">
                    <a:lumMod val="50000"/>
                  </a:schemeClr>
                </a:solidFill>
              </a:rPr>
              <a:t>Giao </a:t>
            </a:r>
            <a:r>
              <a:rPr lang="en-US" sz="2400" b="1" dirty="0" err="1">
                <a:solidFill>
                  <a:schemeClr val="accent4">
                    <a:lumMod val="50000"/>
                  </a:schemeClr>
                </a:solidFill>
              </a:rPr>
              <a:t>diện</a:t>
            </a:r>
            <a:r>
              <a:rPr lang="en-US" sz="2400" b="1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2400" b="1" dirty="0" err="1">
                <a:solidFill>
                  <a:schemeClr val="accent4">
                    <a:lumMod val="50000"/>
                  </a:schemeClr>
                </a:solidFill>
              </a:rPr>
              <a:t>trang</a:t>
            </a:r>
            <a:r>
              <a:rPr lang="en-US" sz="2400" b="1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2400" b="1" dirty="0" err="1">
                <a:solidFill>
                  <a:schemeClr val="accent4">
                    <a:lumMod val="50000"/>
                  </a:schemeClr>
                </a:solidFill>
              </a:rPr>
              <a:t>quản</a:t>
            </a:r>
            <a:r>
              <a:rPr lang="en-US" sz="2400" b="1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2400" b="1" dirty="0" err="1">
                <a:solidFill>
                  <a:schemeClr val="accent4">
                    <a:lumMod val="50000"/>
                  </a:schemeClr>
                </a:solidFill>
              </a:rPr>
              <a:t>trị</a:t>
            </a:r>
            <a:r>
              <a:rPr lang="en-US" sz="2400" b="1" dirty="0">
                <a:solidFill>
                  <a:schemeClr val="accent4">
                    <a:lumMod val="50000"/>
                  </a:schemeClr>
                </a:solidFill>
              </a:rPr>
              <a:t>: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98B1005E-1265-4D2E-AF6B-C274B5A3A493}"/>
              </a:ext>
            </a:extLst>
          </p:cNvPr>
          <p:cNvSpPr txBox="1"/>
          <p:nvPr/>
        </p:nvSpPr>
        <p:spPr>
          <a:xfrm>
            <a:off x="1224229" y="972723"/>
            <a:ext cx="54588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b="1" dirty="0">
                <a:solidFill>
                  <a:schemeClr val="accent4">
                    <a:lumMod val="50000"/>
                  </a:schemeClr>
                </a:solidFill>
              </a:rPr>
              <a:t>Giao </a:t>
            </a:r>
            <a:r>
              <a:rPr lang="en-US" sz="2400" b="1" dirty="0" err="1">
                <a:solidFill>
                  <a:schemeClr val="accent4">
                    <a:lumMod val="50000"/>
                  </a:schemeClr>
                </a:solidFill>
              </a:rPr>
              <a:t>diện</a:t>
            </a:r>
            <a:r>
              <a:rPr lang="en-US" sz="2400" b="1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2400" b="1" dirty="0" err="1">
                <a:solidFill>
                  <a:schemeClr val="accent4">
                    <a:lumMod val="50000"/>
                  </a:schemeClr>
                </a:solidFill>
              </a:rPr>
              <a:t>trang</a:t>
            </a:r>
            <a:r>
              <a:rPr lang="en-US" sz="2400" b="1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2400" b="1" dirty="0" err="1">
                <a:solidFill>
                  <a:schemeClr val="accent4">
                    <a:lumMod val="50000"/>
                  </a:schemeClr>
                </a:solidFill>
              </a:rPr>
              <a:t>quản</a:t>
            </a:r>
            <a:r>
              <a:rPr lang="en-US" sz="2400" b="1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2400" b="1" dirty="0" err="1">
                <a:solidFill>
                  <a:schemeClr val="accent4">
                    <a:lumMod val="50000"/>
                  </a:schemeClr>
                </a:solidFill>
              </a:rPr>
              <a:t>lý</a:t>
            </a:r>
            <a:r>
              <a:rPr lang="en-US" sz="2400" b="1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2400" b="1" dirty="0" err="1">
                <a:solidFill>
                  <a:schemeClr val="accent4">
                    <a:lumMod val="50000"/>
                  </a:schemeClr>
                </a:solidFill>
              </a:rPr>
              <a:t>sản</a:t>
            </a:r>
            <a:r>
              <a:rPr lang="en-US" sz="2400" b="1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2400" b="1" dirty="0" err="1">
                <a:solidFill>
                  <a:schemeClr val="accent4">
                    <a:lumMod val="50000"/>
                  </a:schemeClr>
                </a:solidFill>
              </a:rPr>
              <a:t>phẩm</a:t>
            </a:r>
            <a:r>
              <a:rPr lang="en-US" sz="2400" b="1" dirty="0">
                <a:solidFill>
                  <a:schemeClr val="accent4">
                    <a:lumMod val="50000"/>
                  </a:schemeClr>
                </a:solidFill>
              </a:rPr>
              <a:t>: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9C27E4AE-8098-44B9-9B8C-C43804DCBC17}"/>
              </a:ext>
            </a:extLst>
          </p:cNvPr>
          <p:cNvSpPr txBox="1"/>
          <p:nvPr/>
        </p:nvSpPr>
        <p:spPr>
          <a:xfrm>
            <a:off x="1224229" y="972722"/>
            <a:ext cx="56811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b="1" dirty="0">
                <a:solidFill>
                  <a:schemeClr val="accent4">
                    <a:lumMod val="50000"/>
                  </a:schemeClr>
                </a:solidFill>
              </a:rPr>
              <a:t>Giao </a:t>
            </a:r>
            <a:r>
              <a:rPr lang="en-US" sz="2400" b="1" dirty="0" err="1">
                <a:solidFill>
                  <a:schemeClr val="accent4">
                    <a:lumMod val="50000"/>
                  </a:schemeClr>
                </a:solidFill>
              </a:rPr>
              <a:t>diện</a:t>
            </a:r>
            <a:r>
              <a:rPr lang="en-US" sz="2400" b="1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2400" b="1" dirty="0" err="1">
                <a:solidFill>
                  <a:schemeClr val="accent4">
                    <a:lumMod val="50000"/>
                  </a:schemeClr>
                </a:solidFill>
              </a:rPr>
              <a:t>trang</a:t>
            </a:r>
            <a:r>
              <a:rPr lang="en-US" sz="2400" b="1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2400" b="1" dirty="0" err="1">
                <a:solidFill>
                  <a:schemeClr val="accent4">
                    <a:lumMod val="50000"/>
                  </a:schemeClr>
                </a:solidFill>
              </a:rPr>
              <a:t>quản</a:t>
            </a:r>
            <a:r>
              <a:rPr lang="en-US" sz="2400" b="1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2400" b="1" dirty="0" err="1">
                <a:solidFill>
                  <a:schemeClr val="accent4">
                    <a:lumMod val="50000"/>
                  </a:schemeClr>
                </a:solidFill>
              </a:rPr>
              <a:t>lý</a:t>
            </a:r>
            <a:r>
              <a:rPr lang="en-US" sz="2400" b="1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2400" b="1" dirty="0" err="1">
                <a:solidFill>
                  <a:schemeClr val="accent4">
                    <a:lumMod val="50000"/>
                  </a:schemeClr>
                </a:solidFill>
              </a:rPr>
              <a:t>quản</a:t>
            </a:r>
            <a:r>
              <a:rPr lang="en-US" sz="2400" b="1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2400" b="1" dirty="0" err="1">
                <a:solidFill>
                  <a:schemeClr val="accent4">
                    <a:lumMod val="50000"/>
                  </a:schemeClr>
                </a:solidFill>
              </a:rPr>
              <a:t>trị</a:t>
            </a:r>
            <a:r>
              <a:rPr lang="en-US" sz="2400" b="1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2400" b="1" dirty="0" err="1">
                <a:solidFill>
                  <a:schemeClr val="accent4">
                    <a:lumMod val="50000"/>
                  </a:schemeClr>
                </a:solidFill>
              </a:rPr>
              <a:t>viên</a:t>
            </a:r>
            <a:r>
              <a:rPr lang="en-US" sz="2400" b="1" dirty="0">
                <a:solidFill>
                  <a:schemeClr val="accent4">
                    <a:lumMod val="50000"/>
                  </a:schemeClr>
                </a:solidFill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266637153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1"/>
      <p:bldP spid="22" grpId="0"/>
      <p:bldP spid="22" grpId="1"/>
      <p:bldP spid="2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ình chữ nhật: Góc Tròn 1">
            <a:extLst>
              <a:ext uri="{FF2B5EF4-FFF2-40B4-BE49-F238E27FC236}">
                <a16:creationId xmlns="" xmlns:a16="http://schemas.microsoft.com/office/drawing/2014/main" id="{25A36524-9C93-4626-829C-9C45B990AD2C}"/>
              </a:ext>
            </a:extLst>
          </p:cNvPr>
          <p:cNvSpPr/>
          <p:nvPr/>
        </p:nvSpPr>
        <p:spPr>
          <a:xfrm>
            <a:off x="1399571" y="686734"/>
            <a:ext cx="9671683" cy="4712903"/>
          </a:xfrm>
          <a:custGeom>
            <a:avLst/>
            <a:gdLst>
              <a:gd name="connsiteX0" fmla="*/ 0 w 7868771"/>
              <a:gd name="connsiteY0" fmla="*/ 243542 h 3558989"/>
              <a:gd name="connsiteX1" fmla="*/ 243542 w 7868771"/>
              <a:gd name="connsiteY1" fmla="*/ 0 h 3558989"/>
              <a:gd name="connsiteX2" fmla="*/ 7625229 w 7868771"/>
              <a:gd name="connsiteY2" fmla="*/ 0 h 3558989"/>
              <a:gd name="connsiteX3" fmla="*/ 7868771 w 7868771"/>
              <a:gd name="connsiteY3" fmla="*/ 243542 h 3558989"/>
              <a:gd name="connsiteX4" fmla="*/ 7868771 w 7868771"/>
              <a:gd name="connsiteY4" fmla="*/ 3315447 h 3558989"/>
              <a:gd name="connsiteX5" fmla="*/ 7625229 w 7868771"/>
              <a:gd name="connsiteY5" fmla="*/ 3558989 h 3558989"/>
              <a:gd name="connsiteX6" fmla="*/ 243542 w 7868771"/>
              <a:gd name="connsiteY6" fmla="*/ 3558989 h 3558989"/>
              <a:gd name="connsiteX7" fmla="*/ 0 w 7868771"/>
              <a:gd name="connsiteY7" fmla="*/ 3315447 h 3558989"/>
              <a:gd name="connsiteX8" fmla="*/ 0 w 7868771"/>
              <a:gd name="connsiteY8" fmla="*/ 243542 h 3558989"/>
              <a:gd name="connsiteX0" fmla="*/ 0 w 7868771"/>
              <a:gd name="connsiteY0" fmla="*/ 243542 h 3558989"/>
              <a:gd name="connsiteX1" fmla="*/ 485589 w 7868771"/>
              <a:gd name="connsiteY1" fmla="*/ 385482 h 3558989"/>
              <a:gd name="connsiteX2" fmla="*/ 7625229 w 7868771"/>
              <a:gd name="connsiteY2" fmla="*/ 0 h 3558989"/>
              <a:gd name="connsiteX3" fmla="*/ 7868771 w 7868771"/>
              <a:gd name="connsiteY3" fmla="*/ 243542 h 3558989"/>
              <a:gd name="connsiteX4" fmla="*/ 7868771 w 7868771"/>
              <a:gd name="connsiteY4" fmla="*/ 3315447 h 3558989"/>
              <a:gd name="connsiteX5" fmla="*/ 7625229 w 7868771"/>
              <a:gd name="connsiteY5" fmla="*/ 3558989 h 3558989"/>
              <a:gd name="connsiteX6" fmla="*/ 243542 w 7868771"/>
              <a:gd name="connsiteY6" fmla="*/ 3558989 h 3558989"/>
              <a:gd name="connsiteX7" fmla="*/ 0 w 7868771"/>
              <a:gd name="connsiteY7" fmla="*/ 3315447 h 3558989"/>
              <a:gd name="connsiteX8" fmla="*/ 0 w 7868771"/>
              <a:gd name="connsiteY8" fmla="*/ 243542 h 3558989"/>
              <a:gd name="connsiteX0" fmla="*/ 0 w 7868771"/>
              <a:gd name="connsiteY0" fmla="*/ 736601 h 4052048"/>
              <a:gd name="connsiteX1" fmla="*/ 225613 w 7868771"/>
              <a:gd name="connsiteY1" fmla="*/ 0 h 4052048"/>
              <a:gd name="connsiteX2" fmla="*/ 7625229 w 7868771"/>
              <a:gd name="connsiteY2" fmla="*/ 493059 h 4052048"/>
              <a:gd name="connsiteX3" fmla="*/ 7868771 w 7868771"/>
              <a:gd name="connsiteY3" fmla="*/ 736601 h 4052048"/>
              <a:gd name="connsiteX4" fmla="*/ 7868771 w 7868771"/>
              <a:gd name="connsiteY4" fmla="*/ 3808506 h 4052048"/>
              <a:gd name="connsiteX5" fmla="*/ 7625229 w 7868771"/>
              <a:gd name="connsiteY5" fmla="*/ 4052048 h 4052048"/>
              <a:gd name="connsiteX6" fmla="*/ 243542 w 7868771"/>
              <a:gd name="connsiteY6" fmla="*/ 4052048 h 4052048"/>
              <a:gd name="connsiteX7" fmla="*/ 0 w 7868771"/>
              <a:gd name="connsiteY7" fmla="*/ 3808506 h 4052048"/>
              <a:gd name="connsiteX8" fmla="*/ 0 w 7868771"/>
              <a:gd name="connsiteY8" fmla="*/ 736601 h 4052048"/>
              <a:gd name="connsiteX0" fmla="*/ 0 w 7868771"/>
              <a:gd name="connsiteY0" fmla="*/ 736601 h 4052048"/>
              <a:gd name="connsiteX1" fmla="*/ 225613 w 7868771"/>
              <a:gd name="connsiteY1" fmla="*/ 0 h 4052048"/>
              <a:gd name="connsiteX2" fmla="*/ 7625229 w 7868771"/>
              <a:gd name="connsiteY2" fmla="*/ 493059 h 4052048"/>
              <a:gd name="connsiteX3" fmla="*/ 7868771 w 7868771"/>
              <a:gd name="connsiteY3" fmla="*/ 736601 h 4052048"/>
              <a:gd name="connsiteX4" fmla="*/ 7868771 w 7868771"/>
              <a:gd name="connsiteY4" fmla="*/ 3808506 h 4052048"/>
              <a:gd name="connsiteX5" fmla="*/ 7625229 w 7868771"/>
              <a:gd name="connsiteY5" fmla="*/ 4052048 h 4052048"/>
              <a:gd name="connsiteX6" fmla="*/ 243542 w 7868771"/>
              <a:gd name="connsiteY6" fmla="*/ 4052048 h 4052048"/>
              <a:gd name="connsiteX7" fmla="*/ 0 w 7868771"/>
              <a:gd name="connsiteY7" fmla="*/ 3808506 h 4052048"/>
              <a:gd name="connsiteX8" fmla="*/ 0 w 7868771"/>
              <a:gd name="connsiteY8" fmla="*/ 736601 h 4052048"/>
              <a:gd name="connsiteX0" fmla="*/ 0 w 7868771"/>
              <a:gd name="connsiteY0" fmla="*/ 763495 h 4078942"/>
              <a:gd name="connsiteX1" fmla="*/ 225613 w 7868771"/>
              <a:gd name="connsiteY1" fmla="*/ 26894 h 4078942"/>
              <a:gd name="connsiteX2" fmla="*/ 7248711 w 7868771"/>
              <a:gd name="connsiteY2" fmla="*/ 0 h 4078942"/>
              <a:gd name="connsiteX3" fmla="*/ 7868771 w 7868771"/>
              <a:gd name="connsiteY3" fmla="*/ 763495 h 4078942"/>
              <a:gd name="connsiteX4" fmla="*/ 7868771 w 7868771"/>
              <a:gd name="connsiteY4" fmla="*/ 3835400 h 4078942"/>
              <a:gd name="connsiteX5" fmla="*/ 7625229 w 7868771"/>
              <a:gd name="connsiteY5" fmla="*/ 4078942 h 4078942"/>
              <a:gd name="connsiteX6" fmla="*/ 243542 w 7868771"/>
              <a:gd name="connsiteY6" fmla="*/ 4078942 h 4078942"/>
              <a:gd name="connsiteX7" fmla="*/ 0 w 7868771"/>
              <a:gd name="connsiteY7" fmla="*/ 3835400 h 4078942"/>
              <a:gd name="connsiteX8" fmla="*/ 0 w 7868771"/>
              <a:gd name="connsiteY8" fmla="*/ 763495 h 4078942"/>
              <a:gd name="connsiteX0" fmla="*/ 0 w 8684559"/>
              <a:gd name="connsiteY0" fmla="*/ 763495 h 4078942"/>
              <a:gd name="connsiteX1" fmla="*/ 225613 w 8684559"/>
              <a:gd name="connsiteY1" fmla="*/ 26894 h 4078942"/>
              <a:gd name="connsiteX2" fmla="*/ 7248711 w 8684559"/>
              <a:gd name="connsiteY2" fmla="*/ 0 h 4078942"/>
              <a:gd name="connsiteX3" fmla="*/ 8684559 w 8684559"/>
              <a:gd name="connsiteY3" fmla="*/ 485589 h 4078942"/>
              <a:gd name="connsiteX4" fmla="*/ 7868771 w 8684559"/>
              <a:gd name="connsiteY4" fmla="*/ 3835400 h 4078942"/>
              <a:gd name="connsiteX5" fmla="*/ 7625229 w 8684559"/>
              <a:gd name="connsiteY5" fmla="*/ 4078942 h 4078942"/>
              <a:gd name="connsiteX6" fmla="*/ 243542 w 8684559"/>
              <a:gd name="connsiteY6" fmla="*/ 4078942 h 4078942"/>
              <a:gd name="connsiteX7" fmla="*/ 0 w 8684559"/>
              <a:gd name="connsiteY7" fmla="*/ 3835400 h 4078942"/>
              <a:gd name="connsiteX8" fmla="*/ 0 w 8684559"/>
              <a:gd name="connsiteY8" fmla="*/ 763495 h 4078942"/>
              <a:gd name="connsiteX0" fmla="*/ 0 w 8505265"/>
              <a:gd name="connsiteY0" fmla="*/ 763495 h 4078942"/>
              <a:gd name="connsiteX1" fmla="*/ 225613 w 8505265"/>
              <a:gd name="connsiteY1" fmla="*/ 26894 h 4078942"/>
              <a:gd name="connsiteX2" fmla="*/ 7248711 w 8505265"/>
              <a:gd name="connsiteY2" fmla="*/ 0 h 4078942"/>
              <a:gd name="connsiteX3" fmla="*/ 8505265 w 8505265"/>
              <a:gd name="connsiteY3" fmla="*/ 933824 h 4078942"/>
              <a:gd name="connsiteX4" fmla="*/ 7868771 w 8505265"/>
              <a:gd name="connsiteY4" fmla="*/ 3835400 h 4078942"/>
              <a:gd name="connsiteX5" fmla="*/ 7625229 w 8505265"/>
              <a:gd name="connsiteY5" fmla="*/ 4078942 h 4078942"/>
              <a:gd name="connsiteX6" fmla="*/ 243542 w 8505265"/>
              <a:gd name="connsiteY6" fmla="*/ 4078942 h 4078942"/>
              <a:gd name="connsiteX7" fmla="*/ 0 w 8505265"/>
              <a:gd name="connsiteY7" fmla="*/ 3835400 h 4078942"/>
              <a:gd name="connsiteX8" fmla="*/ 0 w 8505265"/>
              <a:gd name="connsiteY8" fmla="*/ 763495 h 4078942"/>
              <a:gd name="connsiteX0" fmla="*/ 0 w 8506080"/>
              <a:gd name="connsiteY0" fmla="*/ 763646 h 4079093"/>
              <a:gd name="connsiteX1" fmla="*/ 225613 w 8506080"/>
              <a:gd name="connsiteY1" fmla="*/ 27045 h 4079093"/>
              <a:gd name="connsiteX2" fmla="*/ 7248711 w 8506080"/>
              <a:gd name="connsiteY2" fmla="*/ 151 h 4079093"/>
              <a:gd name="connsiteX3" fmla="*/ 8505265 w 8506080"/>
              <a:gd name="connsiteY3" fmla="*/ 933975 h 4079093"/>
              <a:gd name="connsiteX4" fmla="*/ 7868771 w 8506080"/>
              <a:gd name="connsiteY4" fmla="*/ 3835551 h 4079093"/>
              <a:gd name="connsiteX5" fmla="*/ 7625229 w 8506080"/>
              <a:gd name="connsiteY5" fmla="*/ 4079093 h 4079093"/>
              <a:gd name="connsiteX6" fmla="*/ 243542 w 8506080"/>
              <a:gd name="connsiteY6" fmla="*/ 4079093 h 4079093"/>
              <a:gd name="connsiteX7" fmla="*/ 0 w 8506080"/>
              <a:gd name="connsiteY7" fmla="*/ 3835551 h 4079093"/>
              <a:gd name="connsiteX8" fmla="*/ 0 w 8506080"/>
              <a:gd name="connsiteY8" fmla="*/ 763646 h 4079093"/>
              <a:gd name="connsiteX0" fmla="*/ 0 w 8650078"/>
              <a:gd name="connsiteY0" fmla="*/ 763646 h 4079093"/>
              <a:gd name="connsiteX1" fmla="*/ 225613 w 8650078"/>
              <a:gd name="connsiteY1" fmla="*/ 27045 h 4079093"/>
              <a:gd name="connsiteX2" fmla="*/ 7248711 w 8650078"/>
              <a:gd name="connsiteY2" fmla="*/ 151 h 4079093"/>
              <a:gd name="connsiteX3" fmla="*/ 8505265 w 8650078"/>
              <a:gd name="connsiteY3" fmla="*/ 933975 h 4079093"/>
              <a:gd name="connsiteX4" fmla="*/ 7868771 w 8650078"/>
              <a:gd name="connsiteY4" fmla="*/ 3835551 h 4079093"/>
              <a:gd name="connsiteX5" fmla="*/ 7625229 w 8650078"/>
              <a:gd name="connsiteY5" fmla="*/ 4079093 h 4079093"/>
              <a:gd name="connsiteX6" fmla="*/ 243542 w 8650078"/>
              <a:gd name="connsiteY6" fmla="*/ 4079093 h 4079093"/>
              <a:gd name="connsiteX7" fmla="*/ 0 w 8650078"/>
              <a:gd name="connsiteY7" fmla="*/ 3835551 h 4079093"/>
              <a:gd name="connsiteX8" fmla="*/ 0 w 8650078"/>
              <a:gd name="connsiteY8" fmla="*/ 763646 h 4079093"/>
              <a:gd name="connsiteX0" fmla="*/ 0 w 8902429"/>
              <a:gd name="connsiteY0" fmla="*/ 765588 h 4081035"/>
              <a:gd name="connsiteX1" fmla="*/ 225613 w 8902429"/>
              <a:gd name="connsiteY1" fmla="*/ 28987 h 4081035"/>
              <a:gd name="connsiteX2" fmla="*/ 7248711 w 8902429"/>
              <a:gd name="connsiteY2" fmla="*/ 2093 h 4081035"/>
              <a:gd name="connsiteX3" fmla="*/ 8783171 w 8902429"/>
              <a:gd name="connsiteY3" fmla="*/ 882129 h 4081035"/>
              <a:gd name="connsiteX4" fmla="*/ 7868771 w 8902429"/>
              <a:gd name="connsiteY4" fmla="*/ 3837493 h 4081035"/>
              <a:gd name="connsiteX5" fmla="*/ 7625229 w 8902429"/>
              <a:gd name="connsiteY5" fmla="*/ 4081035 h 4081035"/>
              <a:gd name="connsiteX6" fmla="*/ 243542 w 8902429"/>
              <a:gd name="connsiteY6" fmla="*/ 4081035 h 4081035"/>
              <a:gd name="connsiteX7" fmla="*/ 0 w 8902429"/>
              <a:gd name="connsiteY7" fmla="*/ 3837493 h 4081035"/>
              <a:gd name="connsiteX8" fmla="*/ 0 w 8902429"/>
              <a:gd name="connsiteY8" fmla="*/ 765588 h 4081035"/>
              <a:gd name="connsiteX0" fmla="*/ 303457 w 9205886"/>
              <a:gd name="connsiteY0" fmla="*/ 826248 h 4141695"/>
              <a:gd name="connsiteX1" fmla="*/ 27046 w 9205886"/>
              <a:gd name="connsiteY1" fmla="*/ 0 h 4141695"/>
              <a:gd name="connsiteX2" fmla="*/ 7552168 w 9205886"/>
              <a:gd name="connsiteY2" fmla="*/ 62753 h 4141695"/>
              <a:gd name="connsiteX3" fmla="*/ 9086628 w 9205886"/>
              <a:gd name="connsiteY3" fmla="*/ 942789 h 4141695"/>
              <a:gd name="connsiteX4" fmla="*/ 8172228 w 9205886"/>
              <a:gd name="connsiteY4" fmla="*/ 3898153 h 4141695"/>
              <a:gd name="connsiteX5" fmla="*/ 7928686 w 9205886"/>
              <a:gd name="connsiteY5" fmla="*/ 4141695 h 4141695"/>
              <a:gd name="connsiteX6" fmla="*/ 546999 w 9205886"/>
              <a:gd name="connsiteY6" fmla="*/ 4141695 h 4141695"/>
              <a:gd name="connsiteX7" fmla="*/ 303457 w 9205886"/>
              <a:gd name="connsiteY7" fmla="*/ 3898153 h 4141695"/>
              <a:gd name="connsiteX8" fmla="*/ 303457 w 9205886"/>
              <a:gd name="connsiteY8" fmla="*/ 826248 h 4141695"/>
              <a:gd name="connsiteX0" fmla="*/ 303457 w 9205886"/>
              <a:gd name="connsiteY0" fmla="*/ 962935 h 4278382"/>
              <a:gd name="connsiteX1" fmla="*/ 27046 w 9205886"/>
              <a:gd name="connsiteY1" fmla="*/ 136687 h 4278382"/>
              <a:gd name="connsiteX2" fmla="*/ 7552168 w 9205886"/>
              <a:gd name="connsiteY2" fmla="*/ 199440 h 4278382"/>
              <a:gd name="connsiteX3" fmla="*/ 9086628 w 9205886"/>
              <a:gd name="connsiteY3" fmla="*/ 1079476 h 4278382"/>
              <a:gd name="connsiteX4" fmla="*/ 8172228 w 9205886"/>
              <a:gd name="connsiteY4" fmla="*/ 4034840 h 4278382"/>
              <a:gd name="connsiteX5" fmla="*/ 7928686 w 9205886"/>
              <a:gd name="connsiteY5" fmla="*/ 4278382 h 4278382"/>
              <a:gd name="connsiteX6" fmla="*/ 546999 w 9205886"/>
              <a:gd name="connsiteY6" fmla="*/ 4278382 h 4278382"/>
              <a:gd name="connsiteX7" fmla="*/ 303457 w 9205886"/>
              <a:gd name="connsiteY7" fmla="*/ 4034840 h 4278382"/>
              <a:gd name="connsiteX8" fmla="*/ 303457 w 9205886"/>
              <a:gd name="connsiteY8" fmla="*/ 962935 h 4278382"/>
              <a:gd name="connsiteX0" fmla="*/ 0 w 9494099"/>
              <a:gd name="connsiteY0" fmla="*/ 1097405 h 4278382"/>
              <a:gd name="connsiteX1" fmla="*/ 315259 w 9494099"/>
              <a:gd name="connsiteY1" fmla="*/ 136687 h 4278382"/>
              <a:gd name="connsiteX2" fmla="*/ 7840381 w 9494099"/>
              <a:gd name="connsiteY2" fmla="*/ 199440 h 4278382"/>
              <a:gd name="connsiteX3" fmla="*/ 9374841 w 9494099"/>
              <a:gd name="connsiteY3" fmla="*/ 1079476 h 4278382"/>
              <a:gd name="connsiteX4" fmla="*/ 8460441 w 9494099"/>
              <a:gd name="connsiteY4" fmla="*/ 4034840 h 4278382"/>
              <a:gd name="connsiteX5" fmla="*/ 8216899 w 9494099"/>
              <a:gd name="connsiteY5" fmla="*/ 4278382 h 4278382"/>
              <a:gd name="connsiteX6" fmla="*/ 835212 w 9494099"/>
              <a:gd name="connsiteY6" fmla="*/ 4278382 h 4278382"/>
              <a:gd name="connsiteX7" fmla="*/ 591670 w 9494099"/>
              <a:gd name="connsiteY7" fmla="*/ 4034840 h 4278382"/>
              <a:gd name="connsiteX8" fmla="*/ 0 w 9494099"/>
              <a:gd name="connsiteY8" fmla="*/ 1097405 h 4278382"/>
              <a:gd name="connsiteX0" fmla="*/ 1229 w 9495328"/>
              <a:gd name="connsiteY0" fmla="*/ 1097405 h 4278382"/>
              <a:gd name="connsiteX1" fmla="*/ 316488 w 9495328"/>
              <a:gd name="connsiteY1" fmla="*/ 136687 h 4278382"/>
              <a:gd name="connsiteX2" fmla="*/ 7841610 w 9495328"/>
              <a:gd name="connsiteY2" fmla="*/ 199440 h 4278382"/>
              <a:gd name="connsiteX3" fmla="*/ 9376070 w 9495328"/>
              <a:gd name="connsiteY3" fmla="*/ 1079476 h 4278382"/>
              <a:gd name="connsiteX4" fmla="*/ 8461670 w 9495328"/>
              <a:gd name="connsiteY4" fmla="*/ 4034840 h 4278382"/>
              <a:gd name="connsiteX5" fmla="*/ 8218128 w 9495328"/>
              <a:gd name="connsiteY5" fmla="*/ 4278382 h 4278382"/>
              <a:gd name="connsiteX6" fmla="*/ 836441 w 9495328"/>
              <a:gd name="connsiteY6" fmla="*/ 4278382 h 4278382"/>
              <a:gd name="connsiteX7" fmla="*/ 592899 w 9495328"/>
              <a:gd name="connsiteY7" fmla="*/ 4034840 h 4278382"/>
              <a:gd name="connsiteX8" fmla="*/ 1229 w 9495328"/>
              <a:gd name="connsiteY8" fmla="*/ 1097405 h 4278382"/>
              <a:gd name="connsiteX0" fmla="*/ 1229 w 9495328"/>
              <a:gd name="connsiteY0" fmla="*/ 1097405 h 4278382"/>
              <a:gd name="connsiteX1" fmla="*/ 316488 w 9495328"/>
              <a:gd name="connsiteY1" fmla="*/ 136687 h 4278382"/>
              <a:gd name="connsiteX2" fmla="*/ 7841610 w 9495328"/>
              <a:gd name="connsiteY2" fmla="*/ 199440 h 4278382"/>
              <a:gd name="connsiteX3" fmla="*/ 9376070 w 9495328"/>
              <a:gd name="connsiteY3" fmla="*/ 1079476 h 4278382"/>
              <a:gd name="connsiteX4" fmla="*/ 8461670 w 9495328"/>
              <a:gd name="connsiteY4" fmla="*/ 4034840 h 4278382"/>
              <a:gd name="connsiteX5" fmla="*/ 8218128 w 9495328"/>
              <a:gd name="connsiteY5" fmla="*/ 4278382 h 4278382"/>
              <a:gd name="connsiteX6" fmla="*/ 836441 w 9495328"/>
              <a:gd name="connsiteY6" fmla="*/ 4278382 h 4278382"/>
              <a:gd name="connsiteX7" fmla="*/ 592899 w 9495328"/>
              <a:gd name="connsiteY7" fmla="*/ 4034840 h 4278382"/>
              <a:gd name="connsiteX8" fmla="*/ 1229 w 9495328"/>
              <a:gd name="connsiteY8" fmla="*/ 1097405 h 4278382"/>
              <a:gd name="connsiteX0" fmla="*/ 21619 w 9515718"/>
              <a:gd name="connsiteY0" fmla="*/ 1097405 h 4278382"/>
              <a:gd name="connsiteX1" fmla="*/ 336878 w 9515718"/>
              <a:gd name="connsiteY1" fmla="*/ 136687 h 4278382"/>
              <a:gd name="connsiteX2" fmla="*/ 7862000 w 9515718"/>
              <a:gd name="connsiteY2" fmla="*/ 199440 h 4278382"/>
              <a:gd name="connsiteX3" fmla="*/ 9396460 w 9515718"/>
              <a:gd name="connsiteY3" fmla="*/ 1079476 h 4278382"/>
              <a:gd name="connsiteX4" fmla="*/ 8482060 w 9515718"/>
              <a:gd name="connsiteY4" fmla="*/ 4034840 h 4278382"/>
              <a:gd name="connsiteX5" fmla="*/ 8238518 w 9515718"/>
              <a:gd name="connsiteY5" fmla="*/ 4278382 h 4278382"/>
              <a:gd name="connsiteX6" fmla="*/ 856831 w 9515718"/>
              <a:gd name="connsiteY6" fmla="*/ 4278382 h 4278382"/>
              <a:gd name="connsiteX7" fmla="*/ 613289 w 9515718"/>
              <a:gd name="connsiteY7" fmla="*/ 4034840 h 4278382"/>
              <a:gd name="connsiteX8" fmla="*/ 21619 w 9515718"/>
              <a:gd name="connsiteY8" fmla="*/ 1097405 h 4278382"/>
              <a:gd name="connsiteX0" fmla="*/ 74222 w 9568321"/>
              <a:gd name="connsiteY0" fmla="*/ 1097405 h 4278382"/>
              <a:gd name="connsiteX1" fmla="*/ 389481 w 9568321"/>
              <a:gd name="connsiteY1" fmla="*/ 136687 h 4278382"/>
              <a:gd name="connsiteX2" fmla="*/ 7914603 w 9568321"/>
              <a:gd name="connsiteY2" fmla="*/ 199440 h 4278382"/>
              <a:gd name="connsiteX3" fmla="*/ 9449063 w 9568321"/>
              <a:gd name="connsiteY3" fmla="*/ 1079476 h 4278382"/>
              <a:gd name="connsiteX4" fmla="*/ 8534663 w 9568321"/>
              <a:gd name="connsiteY4" fmla="*/ 4034840 h 4278382"/>
              <a:gd name="connsiteX5" fmla="*/ 8291121 w 9568321"/>
              <a:gd name="connsiteY5" fmla="*/ 4278382 h 4278382"/>
              <a:gd name="connsiteX6" fmla="*/ 909434 w 9568321"/>
              <a:gd name="connsiteY6" fmla="*/ 4278382 h 4278382"/>
              <a:gd name="connsiteX7" fmla="*/ 190763 w 9568321"/>
              <a:gd name="connsiteY7" fmla="*/ 4133452 h 4278382"/>
              <a:gd name="connsiteX8" fmla="*/ 74222 w 9568321"/>
              <a:gd name="connsiteY8" fmla="*/ 1097405 h 4278382"/>
              <a:gd name="connsiteX0" fmla="*/ 74222 w 9568321"/>
              <a:gd name="connsiteY0" fmla="*/ 1097405 h 4348859"/>
              <a:gd name="connsiteX1" fmla="*/ 389481 w 9568321"/>
              <a:gd name="connsiteY1" fmla="*/ 136687 h 4348859"/>
              <a:gd name="connsiteX2" fmla="*/ 7914603 w 9568321"/>
              <a:gd name="connsiteY2" fmla="*/ 199440 h 4348859"/>
              <a:gd name="connsiteX3" fmla="*/ 9449063 w 9568321"/>
              <a:gd name="connsiteY3" fmla="*/ 1079476 h 4348859"/>
              <a:gd name="connsiteX4" fmla="*/ 8534663 w 9568321"/>
              <a:gd name="connsiteY4" fmla="*/ 4034840 h 4348859"/>
              <a:gd name="connsiteX5" fmla="*/ 8291121 w 9568321"/>
              <a:gd name="connsiteY5" fmla="*/ 4278382 h 4348859"/>
              <a:gd name="connsiteX6" fmla="*/ 909434 w 9568321"/>
              <a:gd name="connsiteY6" fmla="*/ 4278382 h 4348859"/>
              <a:gd name="connsiteX7" fmla="*/ 190763 w 9568321"/>
              <a:gd name="connsiteY7" fmla="*/ 4133452 h 4348859"/>
              <a:gd name="connsiteX8" fmla="*/ 74222 w 9568321"/>
              <a:gd name="connsiteY8" fmla="*/ 1097405 h 4348859"/>
              <a:gd name="connsiteX0" fmla="*/ 71478 w 9565577"/>
              <a:gd name="connsiteY0" fmla="*/ 1097405 h 4278382"/>
              <a:gd name="connsiteX1" fmla="*/ 386737 w 9565577"/>
              <a:gd name="connsiteY1" fmla="*/ 136687 h 4278382"/>
              <a:gd name="connsiteX2" fmla="*/ 7911859 w 9565577"/>
              <a:gd name="connsiteY2" fmla="*/ 199440 h 4278382"/>
              <a:gd name="connsiteX3" fmla="*/ 9446319 w 9565577"/>
              <a:gd name="connsiteY3" fmla="*/ 1079476 h 4278382"/>
              <a:gd name="connsiteX4" fmla="*/ 8531919 w 9565577"/>
              <a:gd name="connsiteY4" fmla="*/ 4034840 h 4278382"/>
              <a:gd name="connsiteX5" fmla="*/ 8288377 w 9565577"/>
              <a:gd name="connsiteY5" fmla="*/ 4278382 h 4278382"/>
              <a:gd name="connsiteX6" fmla="*/ 906690 w 9565577"/>
              <a:gd name="connsiteY6" fmla="*/ 4278382 h 4278382"/>
              <a:gd name="connsiteX7" fmla="*/ 196984 w 9565577"/>
              <a:gd name="connsiteY7" fmla="*/ 3712111 h 4278382"/>
              <a:gd name="connsiteX8" fmla="*/ 71478 w 9565577"/>
              <a:gd name="connsiteY8" fmla="*/ 1097405 h 4278382"/>
              <a:gd name="connsiteX0" fmla="*/ 71478 w 9636331"/>
              <a:gd name="connsiteY0" fmla="*/ 1097405 h 4278382"/>
              <a:gd name="connsiteX1" fmla="*/ 386737 w 9636331"/>
              <a:gd name="connsiteY1" fmla="*/ 136687 h 4278382"/>
              <a:gd name="connsiteX2" fmla="*/ 7911859 w 9636331"/>
              <a:gd name="connsiteY2" fmla="*/ 199440 h 4278382"/>
              <a:gd name="connsiteX3" fmla="*/ 9446319 w 9636331"/>
              <a:gd name="connsiteY3" fmla="*/ 1079476 h 4278382"/>
              <a:gd name="connsiteX4" fmla="*/ 8531919 w 9636331"/>
              <a:gd name="connsiteY4" fmla="*/ 4034840 h 4278382"/>
              <a:gd name="connsiteX5" fmla="*/ 8288377 w 9636331"/>
              <a:gd name="connsiteY5" fmla="*/ 4278382 h 4278382"/>
              <a:gd name="connsiteX6" fmla="*/ 906690 w 9636331"/>
              <a:gd name="connsiteY6" fmla="*/ 4278382 h 4278382"/>
              <a:gd name="connsiteX7" fmla="*/ 196984 w 9636331"/>
              <a:gd name="connsiteY7" fmla="*/ 3712111 h 4278382"/>
              <a:gd name="connsiteX8" fmla="*/ 71478 w 9636331"/>
              <a:gd name="connsiteY8" fmla="*/ 1097405 h 4278382"/>
              <a:gd name="connsiteX0" fmla="*/ 71478 w 9755026"/>
              <a:gd name="connsiteY0" fmla="*/ 1097405 h 4278382"/>
              <a:gd name="connsiteX1" fmla="*/ 386737 w 9755026"/>
              <a:gd name="connsiteY1" fmla="*/ 136687 h 4278382"/>
              <a:gd name="connsiteX2" fmla="*/ 7911859 w 9755026"/>
              <a:gd name="connsiteY2" fmla="*/ 199440 h 4278382"/>
              <a:gd name="connsiteX3" fmla="*/ 9446319 w 9755026"/>
              <a:gd name="connsiteY3" fmla="*/ 1079476 h 4278382"/>
              <a:gd name="connsiteX4" fmla="*/ 8998084 w 9755026"/>
              <a:gd name="connsiteY4" fmla="*/ 3667287 h 4278382"/>
              <a:gd name="connsiteX5" fmla="*/ 8288377 w 9755026"/>
              <a:gd name="connsiteY5" fmla="*/ 4278382 h 4278382"/>
              <a:gd name="connsiteX6" fmla="*/ 906690 w 9755026"/>
              <a:gd name="connsiteY6" fmla="*/ 4278382 h 4278382"/>
              <a:gd name="connsiteX7" fmla="*/ 196984 w 9755026"/>
              <a:gd name="connsiteY7" fmla="*/ 3712111 h 4278382"/>
              <a:gd name="connsiteX8" fmla="*/ 71478 w 9755026"/>
              <a:gd name="connsiteY8" fmla="*/ 1097405 h 4278382"/>
              <a:gd name="connsiteX0" fmla="*/ 71478 w 9884678"/>
              <a:gd name="connsiteY0" fmla="*/ 1097405 h 4278382"/>
              <a:gd name="connsiteX1" fmla="*/ 386737 w 9884678"/>
              <a:gd name="connsiteY1" fmla="*/ 136687 h 4278382"/>
              <a:gd name="connsiteX2" fmla="*/ 7911859 w 9884678"/>
              <a:gd name="connsiteY2" fmla="*/ 199440 h 4278382"/>
              <a:gd name="connsiteX3" fmla="*/ 9634578 w 9884678"/>
              <a:gd name="connsiteY3" fmla="*/ 945006 h 4278382"/>
              <a:gd name="connsiteX4" fmla="*/ 8998084 w 9884678"/>
              <a:gd name="connsiteY4" fmla="*/ 3667287 h 4278382"/>
              <a:gd name="connsiteX5" fmla="*/ 8288377 w 9884678"/>
              <a:gd name="connsiteY5" fmla="*/ 4278382 h 4278382"/>
              <a:gd name="connsiteX6" fmla="*/ 906690 w 9884678"/>
              <a:gd name="connsiteY6" fmla="*/ 4278382 h 4278382"/>
              <a:gd name="connsiteX7" fmla="*/ 196984 w 9884678"/>
              <a:gd name="connsiteY7" fmla="*/ 3712111 h 4278382"/>
              <a:gd name="connsiteX8" fmla="*/ 71478 w 9884678"/>
              <a:gd name="connsiteY8" fmla="*/ 1097405 h 4278382"/>
              <a:gd name="connsiteX0" fmla="*/ 71478 w 9749275"/>
              <a:gd name="connsiteY0" fmla="*/ 1097405 h 4278382"/>
              <a:gd name="connsiteX1" fmla="*/ 386737 w 9749275"/>
              <a:gd name="connsiteY1" fmla="*/ 136687 h 4278382"/>
              <a:gd name="connsiteX2" fmla="*/ 7911859 w 9749275"/>
              <a:gd name="connsiteY2" fmla="*/ 199440 h 4278382"/>
              <a:gd name="connsiteX3" fmla="*/ 9634578 w 9749275"/>
              <a:gd name="connsiteY3" fmla="*/ 945006 h 4278382"/>
              <a:gd name="connsiteX4" fmla="*/ 8998084 w 9749275"/>
              <a:gd name="connsiteY4" fmla="*/ 3667287 h 4278382"/>
              <a:gd name="connsiteX5" fmla="*/ 8288377 w 9749275"/>
              <a:gd name="connsiteY5" fmla="*/ 4278382 h 4278382"/>
              <a:gd name="connsiteX6" fmla="*/ 906690 w 9749275"/>
              <a:gd name="connsiteY6" fmla="*/ 4278382 h 4278382"/>
              <a:gd name="connsiteX7" fmla="*/ 196984 w 9749275"/>
              <a:gd name="connsiteY7" fmla="*/ 3712111 h 4278382"/>
              <a:gd name="connsiteX8" fmla="*/ 71478 w 9749275"/>
              <a:gd name="connsiteY8" fmla="*/ 1097405 h 4278382"/>
              <a:gd name="connsiteX0" fmla="*/ 71478 w 9749275"/>
              <a:gd name="connsiteY0" fmla="*/ 1097405 h 4278382"/>
              <a:gd name="connsiteX1" fmla="*/ 386737 w 9749275"/>
              <a:gd name="connsiteY1" fmla="*/ 136687 h 4278382"/>
              <a:gd name="connsiteX2" fmla="*/ 7911859 w 9749275"/>
              <a:gd name="connsiteY2" fmla="*/ 199440 h 4278382"/>
              <a:gd name="connsiteX3" fmla="*/ 9634578 w 9749275"/>
              <a:gd name="connsiteY3" fmla="*/ 945006 h 4278382"/>
              <a:gd name="connsiteX4" fmla="*/ 8998084 w 9749275"/>
              <a:gd name="connsiteY4" fmla="*/ 3667287 h 4278382"/>
              <a:gd name="connsiteX5" fmla="*/ 8288377 w 9749275"/>
              <a:gd name="connsiteY5" fmla="*/ 4278382 h 4278382"/>
              <a:gd name="connsiteX6" fmla="*/ 906690 w 9749275"/>
              <a:gd name="connsiteY6" fmla="*/ 4278382 h 4278382"/>
              <a:gd name="connsiteX7" fmla="*/ 196984 w 9749275"/>
              <a:gd name="connsiteY7" fmla="*/ 3712111 h 4278382"/>
              <a:gd name="connsiteX8" fmla="*/ 71478 w 9749275"/>
              <a:gd name="connsiteY8" fmla="*/ 1097405 h 4278382"/>
              <a:gd name="connsiteX0" fmla="*/ 71478 w 9749275"/>
              <a:gd name="connsiteY0" fmla="*/ 1169234 h 4350211"/>
              <a:gd name="connsiteX1" fmla="*/ 386737 w 9749275"/>
              <a:gd name="connsiteY1" fmla="*/ 208516 h 4350211"/>
              <a:gd name="connsiteX2" fmla="*/ 7974612 w 9749275"/>
              <a:gd name="connsiteY2" fmla="*/ 47151 h 4350211"/>
              <a:gd name="connsiteX3" fmla="*/ 9634578 w 9749275"/>
              <a:gd name="connsiteY3" fmla="*/ 1016835 h 4350211"/>
              <a:gd name="connsiteX4" fmla="*/ 8998084 w 9749275"/>
              <a:gd name="connsiteY4" fmla="*/ 3739116 h 4350211"/>
              <a:gd name="connsiteX5" fmla="*/ 8288377 w 9749275"/>
              <a:gd name="connsiteY5" fmla="*/ 4350211 h 4350211"/>
              <a:gd name="connsiteX6" fmla="*/ 906690 w 9749275"/>
              <a:gd name="connsiteY6" fmla="*/ 4350211 h 4350211"/>
              <a:gd name="connsiteX7" fmla="*/ 196984 w 9749275"/>
              <a:gd name="connsiteY7" fmla="*/ 3783940 h 4350211"/>
              <a:gd name="connsiteX8" fmla="*/ 71478 w 9749275"/>
              <a:gd name="connsiteY8" fmla="*/ 1169234 h 4350211"/>
              <a:gd name="connsiteX0" fmla="*/ 71478 w 9749275"/>
              <a:gd name="connsiteY0" fmla="*/ 1169234 h 4350211"/>
              <a:gd name="connsiteX1" fmla="*/ 386737 w 9749275"/>
              <a:gd name="connsiteY1" fmla="*/ 208516 h 4350211"/>
              <a:gd name="connsiteX2" fmla="*/ 7974612 w 9749275"/>
              <a:gd name="connsiteY2" fmla="*/ 47151 h 4350211"/>
              <a:gd name="connsiteX3" fmla="*/ 9634578 w 9749275"/>
              <a:gd name="connsiteY3" fmla="*/ 1016835 h 4350211"/>
              <a:gd name="connsiteX4" fmla="*/ 8998084 w 9749275"/>
              <a:gd name="connsiteY4" fmla="*/ 3739116 h 4350211"/>
              <a:gd name="connsiteX5" fmla="*/ 8288377 w 9749275"/>
              <a:gd name="connsiteY5" fmla="*/ 4350211 h 4350211"/>
              <a:gd name="connsiteX6" fmla="*/ 906690 w 9749275"/>
              <a:gd name="connsiteY6" fmla="*/ 4350211 h 4350211"/>
              <a:gd name="connsiteX7" fmla="*/ 196984 w 9749275"/>
              <a:gd name="connsiteY7" fmla="*/ 3783940 h 4350211"/>
              <a:gd name="connsiteX8" fmla="*/ 71478 w 9749275"/>
              <a:gd name="connsiteY8" fmla="*/ 1169234 h 4350211"/>
              <a:gd name="connsiteX0" fmla="*/ 71478 w 9749275"/>
              <a:gd name="connsiteY0" fmla="*/ 1172698 h 4353675"/>
              <a:gd name="connsiteX1" fmla="*/ 386737 w 9749275"/>
              <a:gd name="connsiteY1" fmla="*/ 211980 h 4353675"/>
              <a:gd name="connsiteX2" fmla="*/ 7974612 w 9749275"/>
              <a:gd name="connsiteY2" fmla="*/ 50615 h 4353675"/>
              <a:gd name="connsiteX3" fmla="*/ 9634578 w 9749275"/>
              <a:gd name="connsiteY3" fmla="*/ 1020299 h 4353675"/>
              <a:gd name="connsiteX4" fmla="*/ 8998084 w 9749275"/>
              <a:gd name="connsiteY4" fmla="*/ 3742580 h 4353675"/>
              <a:gd name="connsiteX5" fmla="*/ 8288377 w 9749275"/>
              <a:gd name="connsiteY5" fmla="*/ 4353675 h 4353675"/>
              <a:gd name="connsiteX6" fmla="*/ 906690 w 9749275"/>
              <a:gd name="connsiteY6" fmla="*/ 4353675 h 4353675"/>
              <a:gd name="connsiteX7" fmla="*/ 196984 w 9749275"/>
              <a:gd name="connsiteY7" fmla="*/ 3787404 h 4353675"/>
              <a:gd name="connsiteX8" fmla="*/ 71478 w 9749275"/>
              <a:gd name="connsiteY8" fmla="*/ 1172698 h 4353675"/>
              <a:gd name="connsiteX0" fmla="*/ 71478 w 9749275"/>
              <a:gd name="connsiteY0" fmla="*/ 1251486 h 4432463"/>
              <a:gd name="connsiteX1" fmla="*/ 359843 w 9749275"/>
              <a:gd name="connsiteY1" fmla="*/ 165262 h 4432463"/>
              <a:gd name="connsiteX2" fmla="*/ 7974612 w 9749275"/>
              <a:gd name="connsiteY2" fmla="*/ 129403 h 4432463"/>
              <a:gd name="connsiteX3" fmla="*/ 9634578 w 9749275"/>
              <a:gd name="connsiteY3" fmla="*/ 1099087 h 4432463"/>
              <a:gd name="connsiteX4" fmla="*/ 8998084 w 9749275"/>
              <a:gd name="connsiteY4" fmla="*/ 3821368 h 4432463"/>
              <a:gd name="connsiteX5" fmla="*/ 8288377 w 9749275"/>
              <a:gd name="connsiteY5" fmla="*/ 4432463 h 4432463"/>
              <a:gd name="connsiteX6" fmla="*/ 906690 w 9749275"/>
              <a:gd name="connsiteY6" fmla="*/ 4432463 h 4432463"/>
              <a:gd name="connsiteX7" fmla="*/ 196984 w 9749275"/>
              <a:gd name="connsiteY7" fmla="*/ 3866192 h 4432463"/>
              <a:gd name="connsiteX8" fmla="*/ 71478 w 9749275"/>
              <a:gd name="connsiteY8" fmla="*/ 1251486 h 4432463"/>
              <a:gd name="connsiteX0" fmla="*/ 38872 w 9895963"/>
              <a:gd name="connsiteY0" fmla="*/ 1242521 h 4432463"/>
              <a:gd name="connsiteX1" fmla="*/ 506531 w 9895963"/>
              <a:gd name="connsiteY1" fmla="*/ 165262 h 4432463"/>
              <a:gd name="connsiteX2" fmla="*/ 8121300 w 9895963"/>
              <a:gd name="connsiteY2" fmla="*/ 129403 h 4432463"/>
              <a:gd name="connsiteX3" fmla="*/ 9781266 w 9895963"/>
              <a:gd name="connsiteY3" fmla="*/ 1099087 h 4432463"/>
              <a:gd name="connsiteX4" fmla="*/ 9144772 w 9895963"/>
              <a:gd name="connsiteY4" fmla="*/ 3821368 h 4432463"/>
              <a:gd name="connsiteX5" fmla="*/ 8435065 w 9895963"/>
              <a:gd name="connsiteY5" fmla="*/ 4432463 h 4432463"/>
              <a:gd name="connsiteX6" fmla="*/ 1053378 w 9895963"/>
              <a:gd name="connsiteY6" fmla="*/ 4432463 h 4432463"/>
              <a:gd name="connsiteX7" fmla="*/ 343672 w 9895963"/>
              <a:gd name="connsiteY7" fmla="*/ 3866192 h 4432463"/>
              <a:gd name="connsiteX8" fmla="*/ 38872 w 9895963"/>
              <a:gd name="connsiteY8" fmla="*/ 1242521 h 4432463"/>
              <a:gd name="connsiteX0" fmla="*/ 470 w 9857561"/>
              <a:gd name="connsiteY0" fmla="*/ 1242521 h 4432463"/>
              <a:gd name="connsiteX1" fmla="*/ 468129 w 9857561"/>
              <a:gd name="connsiteY1" fmla="*/ 165262 h 4432463"/>
              <a:gd name="connsiteX2" fmla="*/ 8082898 w 9857561"/>
              <a:gd name="connsiteY2" fmla="*/ 129403 h 4432463"/>
              <a:gd name="connsiteX3" fmla="*/ 9742864 w 9857561"/>
              <a:gd name="connsiteY3" fmla="*/ 1099087 h 4432463"/>
              <a:gd name="connsiteX4" fmla="*/ 9106370 w 9857561"/>
              <a:gd name="connsiteY4" fmla="*/ 3821368 h 4432463"/>
              <a:gd name="connsiteX5" fmla="*/ 8396663 w 9857561"/>
              <a:gd name="connsiteY5" fmla="*/ 4432463 h 4432463"/>
              <a:gd name="connsiteX6" fmla="*/ 1014976 w 9857561"/>
              <a:gd name="connsiteY6" fmla="*/ 4432463 h 4432463"/>
              <a:gd name="connsiteX7" fmla="*/ 305270 w 9857561"/>
              <a:gd name="connsiteY7" fmla="*/ 3866192 h 4432463"/>
              <a:gd name="connsiteX8" fmla="*/ 470 w 9857561"/>
              <a:gd name="connsiteY8" fmla="*/ 1242521 h 4432463"/>
              <a:gd name="connsiteX0" fmla="*/ 38 w 9857129"/>
              <a:gd name="connsiteY0" fmla="*/ 1256854 h 4446796"/>
              <a:gd name="connsiteX1" fmla="*/ 1970676 w 9857129"/>
              <a:gd name="connsiteY1" fmla="*/ 159614 h 4446796"/>
              <a:gd name="connsiteX2" fmla="*/ 8082466 w 9857129"/>
              <a:gd name="connsiteY2" fmla="*/ 143736 h 4446796"/>
              <a:gd name="connsiteX3" fmla="*/ 9742432 w 9857129"/>
              <a:gd name="connsiteY3" fmla="*/ 1113420 h 4446796"/>
              <a:gd name="connsiteX4" fmla="*/ 9105938 w 9857129"/>
              <a:gd name="connsiteY4" fmla="*/ 3835701 h 4446796"/>
              <a:gd name="connsiteX5" fmla="*/ 8396231 w 9857129"/>
              <a:gd name="connsiteY5" fmla="*/ 4446796 h 4446796"/>
              <a:gd name="connsiteX6" fmla="*/ 1014544 w 9857129"/>
              <a:gd name="connsiteY6" fmla="*/ 4446796 h 4446796"/>
              <a:gd name="connsiteX7" fmla="*/ 304838 w 9857129"/>
              <a:gd name="connsiteY7" fmla="*/ 3880525 h 4446796"/>
              <a:gd name="connsiteX8" fmla="*/ 38 w 9857129"/>
              <a:gd name="connsiteY8" fmla="*/ 1256854 h 4446796"/>
              <a:gd name="connsiteX0" fmla="*/ 38 w 9857129"/>
              <a:gd name="connsiteY0" fmla="*/ 1113118 h 4303060"/>
              <a:gd name="connsiteX1" fmla="*/ 1970676 w 9857129"/>
              <a:gd name="connsiteY1" fmla="*/ 15878 h 4303060"/>
              <a:gd name="connsiteX2" fmla="*/ 8082466 w 9857129"/>
              <a:gd name="connsiteY2" fmla="*/ 0 h 4303060"/>
              <a:gd name="connsiteX3" fmla="*/ 9742432 w 9857129"/>
              <a:gd name="connsiteY3" fmla="*/ 969684 h 4303060"/>
              <a:gd name="connsiteX4" fmla="*/ 9105938 w 9857129"/>
              <a:gd name="connsiteY4" fmla="*/ 3691965 h 4303060"/>
              <a:gd name="connsiteX5" fmla="*/ 8396231 w 9857129"/>
              <a:gd name="connsiteY5" fmla="*/ 4303060 h 4303060"/>
              <a:gd name="connsiteX6" fmla="*/ 1014544 w 9857129"/>
              <a:gd name="connsiteY6" fmla="*/ 4303060 h 4303060"/>
              <a:gd name="connsiteX7" fmla="*/ 304838 w 9857129"/>
              <a:gd name="connsiteY7" fmla="*/ 3736789 h 4303060"/>
              <a:gd name="connsiteX8" fmla="*/ 38 w 9857129"/>
              <a:gd name="connsiteY8" fmla="*/ 1113118 h 4303060"/>
              <a:gd name="connsiteX0" fmla="*/ 45 w 9857136"/>
              <a:gd name="connsiteY0" fmla="*/ 1113118 h 4303060"/>
              <a:gd name="connsiteX1" fmla="*/ 1970683 w 9857136"/>
              <a:gd name="connsiteY1" fmla="*/ 15878 h 4303060"/>
              <a:gd name="connsiteX2" fmla="*/ 8082473 w 9857136"/>
              <a:gd name="connsiteY2" fmla="*/ 0 h 4303060"/>
              <a:gd name="connsiteX3" fmla="*/ 9742439 w 9857136"/>
              <a:gd name="connsiteY3" fmla="*/ 969684 h 4303060"/>
              <a:gd name="connsiteX4" fmla="*/ 9105945 w 9857136"/>
              <a:gd name="connsiteY4" fmla="*/ 3691965 h 4303060"/>
              <a:gd name="connsiteX5" fmla="*/ 8396238 w 9857136"/>
              <a:gd name="connsiteY5" fmla="*/ 4303060 h 4303060"/>
              <a:gd name="connsiteX6" fmla="*/ 1014551 w 9857136"/>
              <a:gd name="connsiteY6" fmla="*/ 4303060 h 4303060"/>
              <a:gd name="connsiteX7" fmla="*/ 304845 w 9857136"/>
              <a:gd name="connsiteY7" fmla="*/ 3736789 h 4303060"/>
              <a:gd name="connsiteX8" fmla="*/ 45 w 9857136"/>
              <a:gd name="connsiteY8" fmla="*/ 1113118 h 4303060"/>
              <a:gd name="connsiteX0" fmla="*/ 43 w 9857134"/>
              <a:gd name="connsiteY0" fmla="*/ 1289625 h 4479567"/>
              <a:gd name="connsiteX1" fmla="*/ 2065274 w 9857134"/>
              <a:gd name="connsiteY1" fmla="*/ 12566 h 4479567"/>
              <a:gd name="connsiteX2" fmla="*/ 8082471 w 9857134"/>
              <a:gd name="connsiteY2" fmla="*/ 176507 h 4479567"/>
              <a:gd name="connsiteX3" fmla="*/ 9742437 w 9857134"/>
              <a:gd name="connsiteY3" fmla="*/ 1146191 h 4479567"/>
              <a:gd name="connsiteX4" fmla="*/ 9105943 w 9857134"/>
              <a:gd name="connsiteY4" fmla="*/ 3868472 h 4479567"/>
              <a:gd name="connsiteX5" fmla="*/ 8396236 w 9857134"/>
              <a:gd name="connsiteY5" fmla="*/ 4479567 h 4479567"/>
              <a:gd name="connsiteX6" fmla="*/ 1014549 w 9857134"/>
              <a:gd name="connsiteY6" fmla="*/ 4479567 h 4479567"/>
              <a:gd name="connsiteX7" fmla="*/ 304843 w 9857134"/>
              <a:gd name="connsiteY7" fmla="*/ 3913296 h 4479567"/>
              <a:gd name="connsiteX8" fmla="*/ 43 w 9857134"/>
              <a:gd name="connsiteY8" fmla="*/ 1289625 h 4479567"/>
              <a:gd name="connsiteX0" fmla="*/ 43 w 9857134"/>
              <a:gd name="connsiteY0" fmla="*/ 1289625 h 4479567"/>
              <a:gd name="connsiteX1" fmla="*/ 2065274 w 9857134"/>
              <a:gd name="connsiteY1" fmla="*/ 12566 h 4479567"/>
              <a:gd name="connsiteX2" fmla="*/ 8082471 w 9857134"/>
              <a:gd name="connsiteY2" fmla="*/ 176507 h 4479567"/>
              <a:gd name="connsiteX3" fmla="*/ 9742437 w 9857134"/>
              <a:gd name="connsiteY3" fmla="*/ 1146191 h 4479567"/>
              <a:gd name="connsiteX4" fmla="*/ 9105943 w 9857134"/>
              <a:gd name="connsiteY4" fmla="*/ 3868472 h 4479567"/>
              <a:gd name="connsiteX5" fmla="*/ 8396236 w 9857134"/>
              <a:gd name="connsiteY5" fmla="*/ 4479567 h 4479567"/>
              <a:gd name="connsiteX6" fmla="*/ 1014549 w 9857134"/>
              <a:gd name="connsiteY6" fmla="*/ 4479567 h 4479567"/>
              <a:gd name="connsiteX7" fmla="*/ 304843 w 9857134"/>
              <a:gd name="connsiteY7" fmla="*/ 3913296 h 4479567"/>
              <a:gd name="connsiteX8" fmla="*/ 43 w 9857134"/>
              <a:gd name="connsiteY8" fmla="*/ 1289625 h 4479567"/>
              <a:gd name="connsiteX0" fmla="*/ 43 w 9857134"/>
              <a:gd name="connsiteY0" fmla="*/ 1289625 h 4479567"/>
              <a:gd name="connsiteX1" fmla="*/ 2065274 w 9857134"/>
              <a:gd name="connsiteY1" fmla="*/ 12566 h 4479567"/>
              <a:gd name="connsiteX2" fmla="*/ 8082471 w 9857134"/>
              <a:gd name="connsiteY2" fmla="*/ 176507 h 4479567"/>
              <a:gd name="connsiteX3" fmla="*/ 9742437 w 9857134"/>
              <a:gd name="connsiteY3" fmla="*/ 1146191 h 4479567"/>
              <a:gd name="connsiteX4" fmla="*/ 9105943 w 9857134"/>
              <a:gd name="connsiteY4" fmla="*/ 3868472 h 4479567"/>
              <a:gd name="connsiteX5" fmla="*/ 8396236 w 9857134"/>
              <a:gd name="connsiteY5" fmla="*/ 4479567 h 4479567"/>
              <a:gd name="connsiteX6" fmla="*/ 1014549 w 9857134"/>
              <a:gd name="connsiteY6" fmla="*/ 4479567 h 4479567"/>
              <a:gd name="connsiteX7" fmla="*/ 304843 w 9857134"/>
              <a:gd name="connsiteY7" fmla="*/ 3913296 h 4479567"/>
              <a:gd name="connsiteX8" fmla="*/ 43 w 9857134"/>
              <a:gd name="connsiteY8" fmla="*/ 1289625 h 4479567"/>
              <a:gd name="connsiteX0" fmla="*/ 43 w 9857134"/>
              <a:gd name="connsiteY0" fmla="*/ 1289625 h 4479567"/>
              <a:gd name="connsiteX1" fmla="*/ 2065274 w 9857134"/>
              <a:gd name="connsiteY1" fmla="*/ 12566 h 4479567"/>
              <a:gd name="connsiteX2" fmla="*/ 8082471 w 9857134"/>
              <a:gd name="connsiteY2" fmla="*/ 176507 h 4479567"/>
              <a:gd name="connsiteX3" fmla="*/ 9742437 w 9857134"/>
              <a:gd name="connsiteY3" fmla="*/ 1146191 h 4479567"/>
              <a:gd name="connsiteX4" fmla="*/ 9105943 w 9857134"/>
              <a:gd name="connsiteY4" fmla="*/ 3868472 h 4479567"/>
              <a:gd name="connsiteX5" fmla="*/ 8396236 w 9857134"/>
              <a:gd name="connsiteY5" fmla="*/ 4479567 h 4479567"/>
              <a:gd name="connsiteX6" fmla="*/ 1014549 w 9857134"/>
              <a:gd name="connsiteY6" fmla="*/ 4479567 h 4479567"/>
              <a:gd name="connsiteX7" fmla="*/ 304843 w 9857134"/>
              <a:gd name="connsiteY7" fmla="*/ 3913296 h 4479567"/>
              <a:gd name="connsiteX8" fmla="*/ 43 w 9857134"/>
              <a:gd name="connsiteY8" fmla="*/ 1289625 h 4479567"/>
              <a:gd name="connsiteX0" fmla="*/ 43 w 9524004"/>
              <a:gd name="connsiteY0" fmla="*/ 1289625 h 4479567"/>
              <a:gd name="connsiteX1" fmla="*/ 2065274 w 9524004"/>
              <a:gd name="connsiteY1" fmla="*/ 12566 h 4479567"/>
              <a:gd name="connsiteX2" fmla="*/ 8082471 w 9524004"/>
              <a:gd name="connsiteY2" fmla="*/ 176507 h 4479567"/>
              <a:gd name="connsiteX3" fmla="*/ 9048754 w 9524004"/>
              <a:gd name="connsiteY3" fmla="*/ 1276060 h 4479567"/>
              <a:gd name="connsiteX4" fmla="*/ 9105943 w 9524004"/>
              <a:gd name="connsiteY4" fmla="*/ 3868472 h 4479567"/>
              <a:gd name="connsiteX5" fmla="*/ 8396236 w 9524004"/>
              <a:gd name="connsiteY5" fmla="*/ 4479567 h 4479567"/>
              <a:gd name="connsiteX6" fmla="*/ 1014549 w 9524004"/>
              <a:gd name="connsiteY6" fmla="*/ 4479567 h 4479567"/>
              <a:gd name="connsiteX7" fmla="*/ 304843 w 9524004"/>
              <a:gd name="connsiteY7" fmla="*/ 3913296 h 4479567"/>
              <a:gd name="connsiteX8" fmla="*/ 43 w 9524004"/>
              <a:gd name="connsiteY8" fmla="*/ 1289625 h 4479567"/>
              <a:gd name="connsiteX0" fmla="*/ 43 w 9671683"/>
              <a:gd name="connsiteY0" fmla="*/ 1289625 h 4479567"/>
              <a:gd name="connsiteX1" fmla="*/ 2065274 w 9671683"/>
              <a:gd name="connsiteY1" fmla="*/ 12566 h 4479567"/>
              <a:gd name="connsiteX2" fmla="*/ 8082471 w 9671683"/>
              <a:gd name="connsiteY2" fmla="*/ 176507 h 4479567"/>
              <a:gd name="connsiteX3" fmla="*/ 9048754 w 9671683"/>
              <a:gd name="connsiteY3" fmla="*/ 1276060 h 4479567"/>
              <a:gd name="connsiteX4" fmla="*/ 9105943 w 9671683"/>
              <a:gd name="connsiteY4" fmla="*/ 3868472 h 4479567"/>
              <a:gd name="connsiteX5" fmla="*/ 8396236 w 9671683"/>
              <a:gd name="connsiteY5" fmla="*/ 4479567 h 4479567"/>
              <a:gd name="connsiteX6" fmla="*/ 1014549 w 9671683"/>
              <a:gd name="connsiteY6" fmla="*/ 4479567 h 4479567"/>
              <a:gd name="connsiteX7" fmla="*/ 304843 w 9671683"/>
              <a:gd name="connsiteY7" fmla="*/ 3913296 h 4479567"/>
              <a:gd name="connsiteX8" fmla="*/ 43 w 9671683"/>
              <a:gd name="connsiteY8" fmla="*/ 1289625 h 44795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671683" h="4479567">
                <a:moveTo>
                  <a:pt x="43" y="1289625"/>
                </a:moveTo>
                <a:cubicBezTo>
                  <a:pt x="-8922" y="644132"/>
                  <a:pt x="1401851" y="-106550"/>
                  <a:pt x="2065274" y="12566"/>
                </a:cubicBezTo>
                <a:cubicBezTo>
                  <a:pt x="3247902" y="272332"/>
                  <a:pt x="5506296" y="-33282"/>
                  <a:pt x="8082471" y="176507"/>
                </a:cubicBezTo>
                <a:cubicBezTo>
                  <a:pt x="9257501" y="546135"/>
                  <a:pt x="8770848" y="307837"/>
                  <a:pt x="9048754" y="1276060"/>
                </a:cubicBezTo>
                <a:cubicBezTo>
                  <a:pt x="9744498" y="2112858"/>
                  <a:pt x="9981496" y="2928174"/>
                  <a:pt x="9105943" y="3868472"/>
                </a:cubicBezTo>
                <a:cubicBezTo>
                  <a:pt x="9105943" y="4002977"/>
                  <a:pt x="8530741" y="4479567"/>
                  <a:pt x="8396236" y="4479567"/>
                </a:cubicBezTo>
                <a:lnTo>
                  <a:pt x="1014549" y="4479567"/>
                </a:lnTo>
                <a:cubicBezTo>
                  <a:pt x="880044" y="4479567"/>
                  <a:pt x="582748" y="4289848"/>
                  <a:pt x="304843" y="3913296"/>
                </a:cubicBezTo>
                <a:cubicBezTo>
                  <a:pt x="107620" y="2934151"/>
                  <a:pt x="89690" y="2376347"/>
                  <a:pt x="43" y="1289625"/>
                </a:cubicBezTo>
                <a:close/>
              </a:path>
            </a:pathLst>
          </a:custGeom>
          <a:solidFill>
            <a:srgbClr val="2CB9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9" name="Hình chữ nhật: Góc Tròn 8">
            <a:extLst>
              <a:ext uri="{FF2B5EF4-FFF2-40B4-BE49-F238E27FC236}">
                <a16:creationId xmlns="" xmlns:a16="http://schemas.microsoft.com/office/drawing/2014/main" id="{5F29F431-04A0-4AA7-8E98-35B7BE9B00FB}"/>
              </a:ext>
            </a:extLst>
          </p:cNvPr>
          <p:cNvSpPr/>
          <p:nvPr/>
        </p:nvSpPr>
        <p:spPr>
          <a:xfrm>
            <a:off x="3352210" y="2038766"/>
            <a:ext cx="5486400" cy="2631143"/>
          </a:xfrm>
          <a:prstGeom prst="roundRect">
            <a:avLst>
              <a:gd name="adj" fmla="val 3208"/>
            </a:avLst>
          </a:prstGeom>
          <a:solidFill>
            <a:schemeClr val="accent4">
              <a:lumMod val="60000"/>
              <a:lumOff val="40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" name="Hình chữ nhật: Góc Tròn 6">
            <a:extLst>
              <a:ext uri="{FF2B5EF4-FFF2-40B4-BE49-F238E27FC236}">
                <a16:creationId xmlns="" xmlns:a16="http://schemas.microsoft.com/office/drawing/2014/main" id="{73B6DF58-BBED-4DA1-B875-05B4C99CE7FF}"/>
              </a:ext>
            </a:extLst>
          </p:cNvPr>
          <p:cNvSpPr/>
          <p:nvPr/>
        </p:nvSpPr>
        <p:spPr>
          <a:xfrm>
            <a:off x="3135642" y="4711235"/>
            <a:ext cx="5919537" cy="181898"/>
          </a:xfrm>
          <a:custGeom>
            <a:avLst/>
            <a:gdLst>
              <a:gd name="connsiteX0" fmla="*/ 0 w 5919537"/>
              <a:gd name="connsiteY0" fmla="*/ 51745 h 310462"/>
              <a:gd name="connsiteX1" fmla="*/ 51745 w 5919537"/>
              <a:gd name="connsiteY1" fmla="*/ 0 h 310462"/>
              <a:gd name="connsiteX2" fmla="*/ 5867792 w 5919537"/>
              <a:gd name="connsiteY2" fmla="*/ 0 h 310462"/>
              <a:gd name="connsiteX3" fmla="*/ 5919537 w 5919537"/>
              <a:gd name="connsiteY3" fmla="*/ 51745 h 310462"/>
              <a:gd name="connsiteX4" fmla="*/ 5919537 w 5919537"/>
              <a:gd name="connsiteY4" fmla="*/ 258717 h 310462"/>
              <a:gd name="connsiteX5" fmla="*/ 5867792 w 5919537"/>
              <a:gd name="connsiteY5" fmla="*/ 310462 h 310462"/>
              <a:gd name="connsiteX6" fmla="*/ 51745 w 5919537"/>
              <a:gd name="connsiteY6" fmla="*/ 310462 h 310462"/>
              <a:gd name="connsiteX7" fmla="*/ 0 w 5919537"/>
              <a:gd name="connsiteY7" fmla="*/ 258717 h 310462"/>
              <a:gd name="connsiteX8" fmla="*/ 0 w 5919537"/>
              <a:gd name="connsiteY8" fmla="*/ 51745 h 310462"/>
              <a:gd name="connsiteX0" fmla="*/ 0 w 5919537"/>
              <a:gd name="connsiteY0" fmla="*/ 51745 h 310462"/>
              <a:gd name="connsiteX1" fmla="*/ 51745 w 5919537"/>
              <a:gd name="connsiteY1" fmla="*/ 0 h 310462"/>
              <a:gd name="connsiteX2" fmla="*/ 5867792 w 5919537"/>
              <a:gd name="connsiteY2" fmla="*/ 0 h 310462"/>
              <a:gd name="connsiteX3" fmla="*/ 5919537 w 5919537"/>
              <a:gd name="connsiteY3" fmla="*/ 51745 h 310462"/>
              <a:gd name="connsiteX4" fmla="*/ 5919537 w 5919537"/>
              <a:gd name="connsiteY4" fmla="*/ 258717 h 310462"/>
              <a:gd name="connsiteX5" fmla="*/ 5867792 w 5919537"/>
              <a:gd name="connsiteY5" fmla="*/ 310462 h 310462"/>
              <a:gd name="connsiteX6" fmla="*/ 226673 w 5919537"/>
              <a:gd name="connsiteY6" fmla="*/ 310462 h 310462"/>
              <a:gd name="connsiteX7" fmla="*/ 0 w 5919537"/>
              <a:gd name="connsiteY7" fmla="*/ 258717 h 310462"/>
              <a:gd name="connsiteX8" fmla="*/ 0 w 5919537"/>
              <a:gd name="connsiteY8" fmla="*/ 51745 h 310462"/>
              <a:gd name="connsiteX0" fmla="*/ 0 w 5919537"/>
              <a:gd name="connsiteY0" fmla="*/ 51745 h 310462"/>
              <a:gd name="connsiteX1" fmla="*/ 51745 w 5919537"/>
              <a:gd name="connsiteY1" fmla="*/ 0 h 310462"/>
              <a:gd name="connsiteX2" fmla="*/ 5867792 w 5919537"/>
              <a:gd name="connsiteY2" fmla="*/ 0 h 310462"/>
              <a:gd name="connsiteX3" fmla="*/ 5919537 w 5919537"/>
              <a:gd name="connsiteY3" fmla="*/ 51745 h 310462"/>
              <a:gd name="connsiteX4" fmla="*/ 5919537 w 5919537"/>
              <a:gd name="connsiteY4" fmla="*/ 258717 h 310462"/>
              <a:gd name="connsiteX5" fmla="*/ 5867792 w 5919537"/>
              <a:gd name="connsiteY5" fmla="*/ 310462 h 310462"/>
              <a:gd name="connsiteX6" fmla="*/ 226673 w 5919537"/>
              <a:gd name="connsiteY6" fmla="*/ 310462 h 310462"/>
              <a:gd name="connsiteX7" fmla="*/ 151075 w 5919537"/>
              <a:gd name="connsiteY7" fmla="*/ 179204 h 310462"/>
              <a:gd name="connsiteX8" fmla="*/ 0 w 5919537"/>
              <a:gd name="connsiteY8" fmla="*/ 51745 h 310462"/>
              <a:gd name="connsiteX0" fmla="*/ 0 w 5919537"/>
              <a:gd name="connsiteY0" fmla="*/ 51745 h 310462"/>
              <a:gd name="connsiteX1" fmla="*/ 51745 w 5919537"/>
              <a:gd name="connsiteY1" fmla="*/ 0 h 310462"/>
              <a:gd name="connsiteX2" fmla="*/ 5867792 w 5919537"/>
              <a:gd name="connsiteY2" fmla="*/ 0 h 310462"/>
              <a:gd name="connsiteX3" fmla="*/ 5919537 w 5919537"/>
              <a:gd name="connsiteY3" fmla="*/ 51745 h 310462"/>
              <a:gd name="connsiteX4" fmla="*/ 5919537 w 5919537"/>
              <a:gd name="connsiteY4" fmla="*/ 258717 h 310462"/>
              <a:gd name="connsiteX5" fmla="*/ 5867792 w 5919537"/>
              <a:gd name="connsiteY5" fmla="*/ 310462 h 310462"/>
              <a:gd name="connsiteX6" fmla="*/ 226673 w 5919537"/>
              <a:gd name="connsiteY6" fmla="*/ 310462 h 310462"/>
              <a:gd name="connsiteX7" fmla="*/ 111318 w 5919537"/>
              <a:gd name="connsiteY7" fmla="*/ 226912 h 310462"/>
              <a:gd name="connsiteX8" fmla="*/ 0 w 5919537"/>
              <a:gd name="connsiteY8" fmla="*/ 51745 h 310462"/>
              <a:gd name="connsiteX0" fmla="*/ 0 w 5919537"/>
              <a:gd name="connsiteY0" fmla="*/ 51745 h 310462"/>
              <a:gd name="connsiteX1" fmla="*/ 51745 w 5919537"/>
              <a:gd name="connsiteY1" fmla="*/ 0 h 310462"/>
              <a:gd name="connsiteX2" fmla="*/ 5867792 w 5919537"/>
              <a:gd name="connsiteY2" fmla="*/ 0 h 310462"/>
              <a:gd name="connsiteX3" fmla="*/ 5919537 w 5919537"/>
              <a:gd name="connsiteY3" fmla="*/ 51745 h 310462"/>
              <a:gd name="connsiteX4" fmla="*/ 5890323 w 5919537"/>
              <a:gd name="connsiteY4" fmla="*/ 229503 h 310462"/>
              <a:gd name="connsiteX5" fmla="*/ 5867792 w 5919537"/>
              <a:gd name="connsiteY5" fmla="*/ 310462 h 310462"/>
              <a:gd name="connsiteX6" fmla="*/ 226673 w 5919537"/>
              <a:gd name="connsiteY6" fmla="*/ 310462 h 310462"/>
              <a:gd name="connsiteX7" fmla="*/ 111318 w 5919537"/>
              <a:gd name="connsiteY7" fmla="*/ 226912 h 310462"/>
              <a:gd name="connsiteX8" fmla="*/ 0 w 5919537"/>
              <a:gd name="connsiteY8" fmla="*/ 51745 h 310462"/>
              <a:gd name="connsiteX0" fmla="*/ 0 w 5919537"/>
              <a:gd name="connsiteY0" fmla="*/ 51745 h 310462"/>
              <a:gd name="connsiteX1" fmla="*/ 51745 w 5919537"/>
              <a:gd name="connsiteY1" fmla="*/ 0 h 310462"/>
              <a:gd name="connsiteX2" fmla="*/ 5867792 w 5919537"/>
              <a:gd name="connsiteY2" fmla="*/ 0 h 310462"/>
              <a:gd name="connsiteX3" fmla="*/ 5919537 w 5919537"/>
              <a:gd name="connsiteY3" fmla="*/ 51745 h 310462"/>
              <a:gd name="connsiteX4" fmla="*/ 5890323 w 5919537"/>
              <a:gd name="connsiteY4" fmla="*/ 229503 h 310462"/>
              <a:gd name="connsiteX5" fmla="*/ 5765543 w 5919537"/>
              <a:gd name="connsiteY5" fmla="*/ 310462 h 310462"/>
              <a:gd name="connsiteX6" fmla="*/ 226673 w 5919537"/>
              <a:gd name="connsiteY6" fmla="*/ 310462 h 310462"/>
              <a:gd name="connsiteX7" fmla="*/ 111318 w 5919537"/>
              <a:gd name="connsiteY7" fmla="*/ 226912 h 310462"/>
              <a:gd name="connsiteX8" fmla="*/ 0 w 5919537"/>
              <a:gd name="connsiteY8" fmla="*/ 51745 h 310462"/>
              <a:gd name="connsiteX0" fmla="*/ 0 w 5919537"/>
              <a:gd name="connsiteY0" fmla="*/ 51745 h 310462"/>
              <a:gd name="connsiteX1" fmla="*/ 51745 w 5919537"/>
              <a:gd name="connsiteY1" fmla="*/ 0 h 310462"/>
              <a:gd name="connsiteX2" fmla="*/ 5867792 w 5919537"/>
              <a:gd name="connsiteY2" fmla="*/ 0 h 310462"/>
              <a:gd name="connsiteX3" fmla="*/ 5919537 w 5919537"/>
              <a:gd name="connsiteY3" fmla="*/ 51745 h 310462"/>
              <a:gd name="connsiteX4" fmla="*/ 5831895 w 5919537"/>
              <a:gd name="connsiteY4" fmla="*/ 200289 h 310462"/>
              <a:gd name="connsiteX5" fmla="*/ 5765543 w 5919537"/>
              <a:gd name="connsiteY5" fmla="*/ 310462 h 310462"/>
              <a:gd name="connsiteX6" fmla="*/ 226673 w 5919537"/>
              <a:gd name="connsiteY6" fmla="*/ 310462 h 310462"/>
              <a:gd name="connsiteX7" fmla="*/ 111318 w 5919537"/>
              <a:gd name="connsiteY7" fmla="*/ 226912 h 310462"/>
              <a:gd name="connsiteX8" fmla="*/ 0 w 5919537"/>
              <a:gd name="connsiteY8" fmla="*/ 51745 h 310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919537" h="310462">
                <a:moveTo>
                  <a:pt x="0" y="51745"/>
                </a:moveTo>
                <a:cubicBezTo>
                  <a:pt x="0" y="23167"/>
                  <a:pt x="23167" y="0"/>
                  <a:pt x="51745" y="0"/>
                </a:cubicBezTo>
                <a:lnTo>
                  <a:pt x="5867792" y="0"/>
                </a:lnTo>
                <a:cubicBezTo>
                  <a:pt x="5896370" y="0"/>
                  <a:pt x="5919537" y="23167"/>
                  <a:pt x="5919537" y="51745"/>
                </a:cubicBezTo>
                <a:lnTo>
                  <a:pt x="5831895" y="200289"/>
                </a:lnTo>
                <a:cubicBezTo>
                  <a:pt x="5831895" y="228867"/>
                  <a:pt x="5794121" y="310462"/>
                  <a:pt x="5765543" y="310462"/>
                </a:cubicBezTo>
                <a:lnTo>
                  <a:pt x="226673" y="310462"/>
                </a:lnTo>
                <a:cubicBezTo>
                  <a:pt x="198095" y="310462"/>
                  <a:pt x="111318" y="255490"/>
                  <a:pt x="111318" y="226912"/>
                </a:cubicBezTo>
                <a:lnTo>
                  <a:pt x="0" y="51745"/>
                </a:lnTo>
                <a:close/>
              </a:path>
            </a:pathLst>
          </a:custGeom>
          <a:solidFill>
            <a:srgbClr val="F4F3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8" name="Hình chữ nhật: Góc Tròn 7">
            <a:extLst>
              <a:ext uri="{FF2B5EF4-FFF2-40B4-BE49-F238E27FC236}">
                <a16:creationId xmlns="" xmlns:a16="http://schemas.microsoft.com/office/drawing/2014/main" id="{BF0C335D-DD30-4A4B-9030-77CFC1E5BA8E}"/>
              </a:ext>
            </a:extLst>
          </p:cNvPr>
          <p:cNvSpPr/>
          <p:nvPr/>
        </p:nvSpPr>
        <p:spPr>
          <a:xfrm>
            <a:off x="5457172" y="4711235"/>
            <a:ext cx="1277655" cy="83286"/>
          </a:xfrm>
          <a:prstGeom prst="roundRect">
            <a:avLst>
              <a:gd name="adj" fmla="val 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grpSp>
        <p:nvGrpSpPr>
          <p:cNvPr id="25" name="Nhóm 24">
            <a:extLst>
              <a:ext uri="{FF2B5EF4-FFF2-40B4-BE49-F238E27FC236}">
                <a16:creationId xmlns="" xmlns:a16="http://schemas.microsoft.com/office/drawing/2014/main" id="{23230A3F-5634-43C6-A4A6-4D9D0B48D6C8}"/>
              </a:ext>
            </a:extLst>
          </p:cNvPr>
          <p:cNvGrpSpPr/>
          <p:nvPr/>
        </p:nvGrpSpPr>
        <p:grpSpPr>
          <a:xfrm>
            <a:off x="9465112" y="2674256"/>
            <a:ext cx="1104561" cy="2631143"/>
            <a:chOff x="9473922" y="1174377"/>
            <a:chExt cx="1738645" cy="3862507"/>
          </a:xfrm>
        </p:grpSpPr>
        <p:grpSp>
          <p:nvGrpSpPr>
            <p:cNvPr id="17" name="Nhóm 16">
              <a:extLst>
                <a:ext uri="{FF2B5EF4-FFF2-40B4-BE49-F238E27FC236}">
                  <a16:creationId xmlns="" xmlns:a16="http://schemas.microsoft.com/office/drawing/2014/main" id="{ED5B1DF4-3B3A-4F31-B6AC-1F2FA9AE23E5}"/>
                </a:ext>
              </a:extLst>
            </p:cNvPr>
            <p:cNvGrpSpPr/>
            <p:nvPr/>
          </p:nvGrpSpPr>
          <p:grpSpPr>
            <a:xfrm>
              <a:off x="9473922" y="1464361"/>
              <a:ext cx="1121963" cy="3345203"/>
              <a:chOff x="9632414" y="1468460"/>
              <a:chExt cx="1121963" cy="3345203"/>
            </a:xfrm>
          </p:grpSpPr>
          <p:sp>
            <p:nvSpPr>
              <p:cNvPr id="12" name="Hình Bầu dục 11">
                <a:extLst>
                  <a:ext uri="{FF2B5EF4-FFF2-40B4-BE49-F238E27FC236}">
                    <a16:creationId xmlns="" xmlns:a16="http://schemas.microsoft.com/office/drawing/2014/main" id="{6BC76ACA-0566-46E8-A94A-402BABE2ECE2}"/>
                  </a:ext>
                </a:extLst>
              </p:cNvPr>
              <p:cNvSpPr/>
              <p:nvPr/>
            </p:nvSpPr>
            <p:spPr>
              <a:xfrm rot="20713219">
                <a:off x="9827794" y="1468460"/>
                <a:ext cx="459242" cy="1002451"/>
              </a:xfrm>
              <a:custGeom>
                <a:avLst/>
                <a:gdLst>
                  <a:gd name="connsiteX0" fmla="*/ 0 w 525712"/>
                  <a:gd name="connsiteY0" fmla="*/ 391190 h 782379"/>
                  <a:gd name="connsiteX1" fmla="*/ 262856 w 525712"/>
                  <a:gd name="connsiteY1" fmla="*/ 0 h 782379"/>
                  <a:gd name="connsiteX2" fmla="*/ 525712 w 525712"/>
                  <a:gd name="connsiteY2" fmla="*/ 391190 h 782379"/>
                  <a:gd name="connsiteX3" fmla="*/ 262856 w 525712"/>
                  <a:gd name="connsiteY3" fmla="*/ 782380 h 782379"/>
                  <a:gd name="connsiteX4" fmla="*/ 0 w 525712"/>
                  <a:gd name="connsiteY4" fmla="*/ 391190 h 782379"/>
                  <a:gd name="connsiteX0" fmla="*/ 2 w 525714"/>
                  <a:gd name="connsiteY0" fmla="*/ 532142 h 923332"/>
                  <a:gd name="connsiteX1" fmla="*/ 266272 w 525714"/>
                  <a:gd name="connsiteY1" fmla="*/ 0 h 923332"/>
                  <a:gd name="connsiteX2" fmla="*/ 525714 w 525714"/>
                  <a:gd name="connsiteY2" fmla="*/ 532142 h 923332"/>
                  <a:gd name="connsiteX3" fmla="*/ 262858 w 525714"/>
                  <a:gd name="connsiteY3" fmla="*/ 923332 h 923332"/>
                  <a:gd name="connsiteX4" fmla="*/ 2 w 525714"/>
                  <a:gd name="connsiteY4" fmla="*/ 532142 h 923332"/>
                  <a:gd name="connsiteX0" fmla="*/ 21 w 525733"/>
                  <a:gd name="connsiteY0" fmla="*/ 532142 h 1002448"/>
                  <a:gd name="connsiteX1" fmla="*/ 266291 w 525733"/>
                  <a:gd name="connsiteY1" fmla="*/ 0 h 1002448"/>
                  <a:gd name="connsiteX2" fmla="*/ 525733 w 525733"/>
                  <a:gd name="connsiteY2" fmla="*/ 532142 h 1002448"/>
                  <a:gd name="connsiteX3" fmla="*/ 255514 w 525733"/>
                  <a:gd name="connsiteY3" fmla="*/ 1002448 h 1002448"/>
                  <a:gd name="connsiteX4" fmla="*/ 21 w 525733"/>
                  <a:gd name="connsiteY4" fmla="*/ 532142 h 1002448"/>
                  <a:gd name="connsiteX0" fmla="*/ 14 w 476520"/>
                  <a:gd name="connsiteY0" fmla="*/ 532145 h 1002455"/>
                  <a:gd name="connsiteX1" fmla="*/ 266284 w 476520"/>
                  <a:gd name="connsiteY1" fmla="*/ 3 h 1002455"/>
                  <a:gd name="connsiteX2" fmla="*/ 476520 w 476520"/>
                  <a:gd name="connsiteY2" fmla="*/ 539428 h 1002455"/>
                  <a:gd name="connsiteX3" fmla="*/ 255507 w 476520"/>
                  <a:gd name="connsiteY3" fmla="*/ 1002451 h 1002455"/>
                  <a:gd name="connsiteX4" fmla="*/ 14 w 476520"/>
                  <a:gd name="connsiteY4" fmla="*/ 532145 h 1002455"/>
                  <a:gd name="connsiteX0" fmla="*/ 15 w 459242"/>
                  <a:gd name="connsiteY0" fmla="*/ 543459 h 1002451"/>
                  <a:gd name="connsiteX1" fmla="*/ 249006 w 459242"/>
                  <a:gd name="connsiteY1" fmla="*/ 2 h 1002451"/>
                  <a:gd name="connsiteX2" fmla="*/ 459242 w 459242"/>
                  <a:gd name="connsiteY2" fmla="*/ 539427 h 1002451"/>
                  <a:gd name="connsiteX3" fmla="*/ 238229 w 459242"/>
                  <a:gd name="connsiteY3" fmla="*/ 1002450 h 1002451"/>
                  <a:gd name="connsiteX4" fmla="*/ 15 w 459242"/>
                  <a:gd name="connsiteY4" fmla="*/ 543459 h 10024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59242" h="1002451">
                    <a:moveTo>
                      <a:pt x="15" y="543459"/>
                    </a:moveTo>
                    <a:cubicBezTo>
                      <a:pt x="1811" y="376384"/>
                      <a:pt x="172468" y="674"/>
                      <a:pt x="249006" y="2"/>
                    </a:cubicBezTo>
                    <a:cubicBezTo>
                      <a:pt x="325544" y="-670"/>
                      <a:pt x="459242" y="323379"/>
                      <a:pt x="459242" y="539427"/>
                    </a:cubicBezTo>
                    <a:cubicBezTo>
                      <a:pt x="459242" y="755475"/>
                      <a:pt x="314767" y="1001778"/>
                      <a:pt x="238229" y="1002450"/>
                    </a:cubicBezTo>
                    <a:cubicBezTo>
                      <a:pt x="161691" y="1003122"/>
                      <a:pt x="-1781" y="710534"/>
                      <a:pt x="15" y="543459"/>
                    </a:cubicBez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  <p:sp>
            <p:nvSpPr>
              <p:cNvPr id="11" name="Cung 10">
                <a:extLst>
                  <a:ext uri="{FF2B5EF4-FFF2-40B4-BE49-F238E27FC236}">
                    <a16:creationId xmlns="" xmlns:a16="http://schemas.microsoft.com/office/drawing/2014/main" id="{3AA22062-0A35-48FE-859D-DC92B29AAB13}"/>
                  </a:ext>
                </a:extLst>
              </p:cNvPr>
              <p:cNvSpPr/>
              <p:nvPr/>
            </p:nvSpPr>
            <p:spPr>
              <a:xfrm>
                <a:off x="9899676" y="1881051"/>
                <a:ext cx="315478" cy="2932612"/>
              </a:xfrm>
              <a:prstGeom prst="arc">
                <a:avLst>
                  <a:gd name="adj1" fmla="val 16364289"/>
                  <a:gd name="adj2" fmla="val 0"/>
                </a:avLst>
              </a:prstGeom>
              <a:ln w="5715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  <p:sp>
            <p:nvSpPr>
              <p:cNvPr id="13" name="Hình Bầu dục 11">
                <a:extLst>
                  <a:ext uri="{FF2B5EF4-FFF2-40B4-BE49-F238E27FC236}">
                    <a16:creationId xmlns="" xmlns:a16="http://schemas.microsoft.com/office/drawing/2014/main" id="{E4807BD7-AA4D-4DDF-B1E3-C61CC6BF13AC}"/>
                  </a:ext>
                </a:extLst>
              </p:cNvPr>
              <p:cNvSpPr/>
              <p:nvPr/>
            </p:nvSpPr>
            <p:spPr>
              <a:xfrm rot="2787974">
                <a:off x="10287209" y="2204984"/>
                <a:ext cx="319192" cy="615142"/>
              </a:xfrm>
              <a:custGeom>
                <a:avLst/>
                <a:gdLst>
                  <a:gd name="connsiteX0" fmla="*/ 0 w 525712"/>
                  <a:gd name="connsiteY0" fmla="*/ 391190 h 782379"/>
                  <a:gd name="connsiteX1" fmla="*/ 262856 w 525712"/>
                  <a:gd name="connsiteY1" fmla="*/ 0 h 782379"/>
                  <a:gd name="connsiteX2" fmla="*/ 525712 w 525712"/>
                  <a:gd name="connsiteY2" fmla="*/ 391190 h 782379"/>
                  <a:gd name="connsiteX3" fmla="*/ 262856 w 525712"/>
                  <a:gd name="connsiteY3" fmla="*/ 782380 h 782379"/>
                  <a:gd name="connsiteX4" fmla="*/ 0 w 525712"/>
                  <a:gd name="connsiteY4" fmla="*/ 391190 h 782379"/>
                  <a:gd name="connsiteX0" fmla="*/ 2 w 525714"/>
                  <a:gd name="connsiteY0" fmla="*/ 532142 h 923332"/>
                  <a:gd name="connsiteX1" fmla="*/ 266272 w 525714"/>
                  <a:gd name="connsiteY1" fmla="*/ 0 h 923332"/>
                  <a:gd name="connsiteX2" fmla="*/ 525714 w 525714"/>
                  <a:gd name="connsiteY2" fmla="*/ 532142 h 923332"/>
                  <a:gd name="connsiteX3" fmla="*/ 262858 w 525714"/>
                  <a:gd name="connsiteY3" fmla="*/ 923332 h 923332"/>
                  <a:gd name="connsiteX4" fmla="*/ 2 w 525714"/>
                  <a:gd name="connsiteY4" fmla="*/ 532142 h 923332"/>
                  <a:gd name="connsiteX0" fmla="*/ 21 w 525733"/>
                  <a:gd name="connsiteY0" fmla="*/ 532142 h 1002448"/>
                  <a:gd name="connsiteX1" fmla="*/ 266291 w 525733"/>
                  <a:gd name="connsiteY1" fmla="*/ 0 h 1002448"/>
                  <a:gd name="connsiteX2" fmla="*/ 525733 w 525733"/>
                  <a:gd name="connsiteY2" fmla="*/ 532142 h 1002448"/>
                  <a:gd name="connsiteX3" fmla="*/ 255514 w 525733"/>
                  <a:gd name="connsiteY3" fmla="*/ 1002448 h 1002448"/>
                  <a:gd name="connsiteX4" fmla="*/ 21 w 525733"/>
                  <a:gd name="connsiteY4" fmla="*/ 532142 h 1002448"/>
                  <a:gd name="connsiteX0" fmla="*/ 14 w 476520"/>
                  <a:gd name="connsiteY0" fmla="*/ 532145 h 1002455"/>
                  <a:gd name="connsiteX1" fmla="*/ 266284 w 476520"/>
                  <a:gd name="connsiteY1" fmla="*/ 3 h 1002455"/>
                  <a:gd name="connsiteX2" fmla="*/ 476520 w 476520"/>
                  <a:gd name="connsiteY2" fmla="*/ 539428 h 1002455"/>
                  <a:gd name="connsiteX3" fmla="*/ 255507 w 476520"/>
                  <a:gd name="connsiteY3" fmla="*/ 1002451 h 1002455"/>
                  <a:gd name="connsiteX4" fmla="*/ 14 w 476520"/>
                  <a:gd name="connsiteY4" fmla="*/ 532145 h 1002455"/>
                  <a:gd name="connsiteX0" fmla="*/ 15 w 459242"/>
                  <a:gd name="connsiteY0" fmla="*/ 543459 h 1002451"/>
                  <a:gd name="connsiteX1" fmla="*/ 249006 w 459242"/>
                  <a:gd name="connsiteY1" fmla="*/ 2 h 1002451"/>
                  <a:gd name="connsiteX2" fmla="*/ 459242 w 459242"/>
                  <a:gd name="connsiteY2" fmla="*/ 539427 h 1002451"/>
                  <a:gd name="connsiteX3" fmla="*/ 238229 w 459242"/>
                  <a:gd name="connsiteY3" fmla="*/ 1002450 h 1002451"/>
                  <a:gd name="connsiteX4" fmla="*/ 15 w 459242"/>
                  <a:gd name="connsiteY4" fmla="*/ 543459 h 10024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59242" h="1002451">
                    <a:moveTo>
                      <a:pt x="15" y="543459"/>
                    </a:moveTo>
                    <a:cubicBezTo>
                      <a:pt x="1811" y="376384"/>
                      <a:pt x="172468" y="674"/>
                      <a:pt x="249006" y="2"/>
                    </a:cubicBezTo>
                    <a:cubicBezTo>
                      <a:pt x="325544" y="-670"/>
                      <a:pt x="459242" y="323379"/>
                      <a:pt x="459242" y="539427"/>
                    </a:cubicBezTo>
                    <a:cubicBezTo>
                      <a:pt x="459242" y="755475"/>
                      <a:pt x="314767" y="1001778"/>
                      <a:pt x="238229" y="1002450"/>
                    </a:cubicBezTo>
                    <a:cubicBezTo>
                      <a:pt x="161691" y="1003122"/>
                      <a:pt x="-1781" y="710534"/>
                      <a:pt x="15" y="543459"/>
                    </a:cubicBez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  <p:sp>
            <p:nvSpPr>
              <p:cNvPr id="14" name="Hình Bầu dục 11">
                <a:extLst>
                  <a:ext uri="{FF2B5EF4-FFF2-40B4-BE49-F238E27FC236}">
                    <a16:creationId xmlns="" xmlns:a16="http://schemas.microsoft.com/office/drawing/2014/main" id="{4F99EBF3-6CDB-49B9-AE04-D4B6F1D3E60B}"/>
                  </a:ext>
                </a:extLst>
              </p:cNvPr>
              <p:cNvSpPr/>
              <p:nvPr/>
            </p:nvSpPr>
            <p:spPr>
              <a:xfrm rot="18570184">
                <a:off x="9780389" y="2227702"/>
                <a:ext cx="319192" cy="615142"/>
              </a:xfrm>
              <a:custGeom>
                <a:avLst/>
                <a:gdLst>
                  <a:gd name="connsiteX0" fmla="*/ 0 w 525712"/>
                  <a:gd name="connsiteY0" fmla="*/ 391190 h 782379"/>
                  <a:gd name="connsiteX1" fmla="*/ 262856 w 525712"/>
                  <a:gd name="connsiteY1" fmla="*/ 0 h 782379"/>
                  <a:gd name="connsiteX2" fmla="*/ 525712 w 525712"/>
                  <a:gd name="connsiteY2" fmla="*/ 391190 h 782379"/>
                  <a:gd name="connsiteX3" fmla="*/ 262856 w 525712"/>
                  <a:gd name="connsiteY3" fmla="*/ 782380 h 782379"/>
                  <a:gd name="connsiteX4" fmla="*/ 0 w 525712"/>
                  <a:gd name="connsiteY4" fmla="*/ 391190 h 782379"/>
                  <a:gd name="connsiteX0" fmla="*/ 2 w 525714"/>
                  <a:gd name="connsiteY0" fmla="*/ 532142 h 923332"/>
                  <a:gd name="connsiteX1" fmla="*/ 266272 w 525714"/>
                  <a:gd name="connsiteY1" fmla="*/ 0 h 923332"/>
                  <a:gd name="connsiteX2" fmla="*/ 525714 w 525714"/>
                  <a:gd name="connsiteY2" fmla="*/ 532142 h 923332"/>
                  <a:gd name="connsiteX3" fmla="*/ 262858 w 525714"/>
                  <a:gd name="connsiteY3" fmla="*/ 923332 h 923332"/>
                  <a:gd name="connsiteX4" fmla="*/ 2 w 525714"/>
                  <a:gd name="connsiteY4" fmla="*/ 532142 h 923332"/>
                  <a:gd name="connsiteX0" fmla="*/ 21 w 525733"/>
                  <a:gd name="connsiteY0" fmla="*/ 532142 h 1002448"/>
                  <a:gd name="connsiteX1" fmla="*/ 266291 w 525733"/>
                  <a:gd name="connsiteY1" fmla="*/ 0 h 1002448"/>
                  <a:gd name="connsiteX2" fmla="*/ 525733 w 525733"/>
                  <a:gd name="connsiteY2" fmla="*/ 532142 h 1002448"/>
                  <a:gd name="connsiteX3" fmla="*/ 255514 w 525733"/>
                  <a:gd name="connsiteY3" fmla="*/ 1002448 h 1002448"/>
                  <a:gd name="connsiteX4" fmla="*/ 21 w 525733"/>
                  <a:gd name="connsiteY4" fmla="*/ 532142 h 1002448"/>
                  <a:gd name="connsiteX0" fmla="*/ 14 w 476520"/>
                  <a:gd name="connsiteY0" fmla="*/ 532145 h 1002455"/>
                  <a:gd name="connsiteX1" fmla="*/ 266284 w 476520"/>
                  <a:gd name="connsiteY1" fmla="*/ 3 h 1002455"/>
                  <a:gd name="connsiteX2" fmla="*/ 476520 w 476520"/>
                  <a:gd name="connsiteY2" fmla="*/ 539428 h 1002455"/>
                  <a:gd name="connsiteX3" fmla="*/ 255507 w 476520"/>
                  <a:gd name="connsiteY3" fmla="*/ 1002451 h 1002455"/>
                  <a:gd name="connsiteX4" fmla="*/ 14 w 476520"/>
                  <a:gd name="connsiteY4" fmla="*/ 532145 h 1002455"/>
                  <a:gd name="connsiteX0" fmla="*/ 15 w 459242"/>
                  <a:gd name="connsiteY0" fmla="*/ 543459 h 1002451"/>
                  <a:gd name="connsiteX1" fmla="*/ 249006 w 459242"/>
                  <a:gd name="connsiteY1" fmla="*/ 2 h 1002451"/>
                  <a:gd name="connsiteX2" fmla="*/ 459242 w 459242"/>
                  <a:gd name="connsiteY2" fmla="*/ 539427 h 1002451"/>
                  <a:gd name="connsiteX3" fmla="*/ 238229 w 459242"/>
                  <a:gd name="connsiteY3" fmla="*/ 1002450 h 1002451"/>
                  <a:gd name="connsiteX4" fmla="*/ 15 w 459242"/>
                  <a:gd name="connsiteY4" fmla="*/ 543459 h 10024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59242" h="1002451">
                    <a:moveTo>
                      <a:pt x="15" y="543459"/>
                    </a:moveTo>
                    <a:cubicBezTo>
                      <a:pt x="1811" y="376384"/>
                      <a:pt x="172468" y="674"/>
                      <a:pt x="249006" y="2"/>
                    </a:cubicBezTo>
                    <a:cubicBezTo>
                      <a:pt x="325544" y="-670"/>
                      <a:pt x="459242" y="323379"/>
                      <a:pt x="459242" y="539427"/>
                    </a:cubicBezTo>
                    <a:cubicBezTo>
                      <a:pt x="459242" y="755475"/>
                      <a:pt x="314767" y="1001778"/>
                      <a:pt x="238229" y="1002450"/>
                    </a:cubicBezTo>
                    <a:cubicBezTo>
                      <a:pt x="161691" y="1003122"/>
                      <a:pt x="-1781" y="710534"/>
                      <a:pt x="15" y="543459"/>
                    </a:cubicBez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  <p:sp>
            <p:nvSpPr>
              <p:cNvPr id="15" name="Hình Bầu dục 11">
                <a:extLst>
                  <a:ext uri="{FF2B5EF4-FFF2-40B4-BE49-F238E27FC236}">
                    <a16:creationId xmlns="" xmlns:a16="http://schemas.microsoft.com/office/drawing/2014/main" id="{E12842C5-AF3E-4EF5-A05E-A6303F776C1E}"/>
                  </a:ext>
                </a:extLst>
              </p:cNvPr>
              <p:cNvSpPr/>
              <p:nvPr/>
            </p:nvSpPr>
            <p:spPr>
              <a:xfrm rot="2787974">
                <a:off x="10287210" y="2656383"/>
                <a:ext cx="319192" cy="615142"/>
              </a:xfrm>
              <a:custGeom>
                <a:avLst/>
                <a:gdLst>
                  <a:gd name="connsiteX0" fmla="*/ 0 w 525712"/>
                  <a:gd name="connsiteY0" fmla="*/ 391190 h 782379"/>
                  <a:gd name="connsiteX1" fmla="*/ 262856 w 525712"/>
                  <a:gd name="connsiteY1" fmla="*/ 0 h 782379"/>
                  <a:gd name="connsiteX2" fmla="*/ 525712 w 525712"/>
                  <a:gd name="connsiteY2" fmla="*/ 391190 h 782379"/>
                  <a:gd name="connsiteX3" fmla="*/ 262856 w 525712"/>
                  <a:gd name="connsiteY3" fmla="*/ 782380 h 782379"/>
                  <a:gd name="connsiteX4" fmla="*/ 0 w 525712"/>
                  <a:gd name="connsiteY4" fmla="*/ 391190 h 782379"/>
                  <a:gd name="connsiteX0" fmla="*/ 2 w 525714"/>
                  <a:gd name="connsiteY0" fmla="*/ 532142 h 923332"/>
                  <a:gd name="connsiteX1" fmla="*/ 266272 w 525714"/>
                  <a:gd name="connsiteY1" fmla="*/ 0 h 923332"/>
                  <a:gd name="connsiteX2" fmla="*/ 525714 w 525714"/>
                  <a:gd name="connsiteY2" fmla="*/ 532142 h 923332"/>
                  <a:gd name="connsiteX3" fmla="*/ 262858 w 525714"/>
                  <a:gd name="connsiteY3" fmla="*/ 923332 h 923332"/>
                  <a:gd name="connsiteX4" fmla="*/ 2 w 525714"/>
                  <a:gd name="connsiteY4" fmla="*/ 532142 h 923332"/>
                  <a:gd name="connsiteX0" fmla="*/ 21 w 525733"/>
                  <a:gd name="connsiteY0" fmla="*/ 532142 h 1002448"/>
                  <a:gd name="connsiteX1" fmla="*/ 266291 w 525733"/>
                  <a:gd name="connsiteY1" fmla="*/ 0 h 1002448"/>
                  <a:gd name="connsiteX2" fmla="*/ 525733 w 525733"/>
                  <a:gd name="connsiteY2" fmla="*/ 532142 h 1002448"/>
                  <a:gd name="connsiteX3" fmla="*/ 255514 w 525733"/>
                  <a:gd name="connsiteY3" fmla="*/ 1002448 h 1002448"/>
                  <a:gd name="connsiteX4" fmla="*/ 21 w 525733"/>
                  <a:gd name="connsiteY4" fmla="*/ 532142 h 1002448"/>
                  <a:gd name="connsiteX0" fmla="*/ 14 w 476520"/>
                  <a:gd name="connsiteY0" fmla="*/ 532145 h 1002455"/>
                  <a:gd name="connsiteX1" fmla="*/ 266284 w 476520"/>
                  <a:gd name="connsiteY1" fmla="*/ 3 h 1002455"/>
                  <a:gd name="connsiteX2" fmla="*/ 476520 w 476520"/>
                  <a:gd name="connsiteY2" fmla="*/ 539428 h 1002455"/>
                  <a:gd name="connsiteX3" fmla="*/ 255507 w 476520"/>
                  <a:gd name="connsiteY3" fmla="*/ 1002451 h 1002455"/>
                  <a:gd name="connsiteX4" fmla="*/ 14 w 476520"/>
                  <a:gd name="connsiteY4" fmla="*/ 532145 h 1002455"/>
                  <a:gd name="connsiteX0" fmla="*/ 15 w 459242"/>
                  <a:gd name="connsiteY0" fmla="*/ 543459 h 1002451"/>
                  <a:gd name="connsiteX1" fmla="*/ 249006 w 459242"/>
                  <a:gd name="connsiteY1" fmla="*/ 2 h 1002451"/>
                  <a:gd name="connsiteX2" fmla="*/ 459242 w 459242"/>
                  <a:gd name="connsiteY2" fmla="*/ 539427 h 1002451"/>
                  <a:gd name="connsiteX3" fmla="*/ 238229 w 459242"/>
                  <a:gd name="connsiteY3" fmla="*/ 1002450 h 1002451"/>
                  <a:gd name="connsiteX4" fmla="*/ 15 w 459242"/>
                  <a:gd name="connsiteY4" fmla="*/ 543459 h 10024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59242" h="1002451">
                    <a:moveTo>
                      <a:pt x="15" y="543459"/>
                    </a:moveTo>
                    <a:cubicBezTo>
                      <a:pt x="1811" y="376384"/>
                      <a:pt x="172468" y="674"/>
                      <a:pt x="249006" y="2"/>
                    </a:cubicBezTo>
                    <a:cubicBezTo>
                      <a:pt x="325544" y="-670"/>
                      <a:pt x="459242" y="323379"/>
                      <a:pt x="459242" y="539427"/>
                    </a:cubicBezTo>
                    <a:cubicBezTo>
                      <a:pt x="459242" y="755475"/>
                      <a:pt x="314767" y="1001778"/>
                      <a:pt x="238229" y="1002450"/>
                    </a:cubicBezTo>
                    <a:cubicBezTo>
                      <a:pt x="161691" y="1003122"/>
                      <a:pt x="-1781" y="710534"/>
                      <a:pt x="15" y="543459"/>
                    </a:cubicBez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  <p:sp>
            <p:nvSpPr>
              <p:cNvPr id="16" name="Hình Bầu dục 11">
                <a:extLst>
                  <a:ext uri="{FF2B5EF4-FFF2-40B4-BE49-F238E27FC236}">
                    <a16:creationId xmlns="" xmlns:a16="http://schemas.microsoft.com/office/drawing/2014/main" id="{98AF536F-9CDF-4894-8C73-B31404B38674}"/>
                  </a:ext>
                </a:extLst>
              </p:cNvPr>
              <p:cNvSpPr/>
              <p:nvPr/>
            </p:nvSpPr>
            <p:spPr>
              <a:xfrm rot="18699936">
                <a:off x="9837374" y="2679895"/>
                <a:ext cx="319192" cy="615142"/>
              </a:xfrm>
              <a:custGeom>
                <a:avLst/>
                <a:gdLst>
                  <a:gd name="connsiteX0" fmla="*/ 0 w 525712"/>
                  <a:gd name="connsiteY0" fmla="*/ 391190 h 782379"/>
                  <a:gd name="connsiteX1" fmla="*/ 262856 w 525712"/>
                  <a:gd name="connsiteY1" fmla="*/ 0 h 782379"/>
                  <a:gd name="connsiteX2" fmla="*/ 525712 w 525712"/>
                  <a:gd name="connsiteY2" fmla="*/ 391190 h 782379"/>
                  <a:gd name="connsiteX3" fmla="*/ 262856 w 525712"/>
                  <a:gd name="connsiteY3" fmla="*/ 782380 h 782379"/>
                  <a:gd name="connsiteX4" fmla="*/ 0 w 525712"/>
                  <a:gd name="connsiteY4" fmla="*/ 391190 h 782379"/>
                  <a:gd name="connsiteX0" fmla="*/ 2 w 525714"/>
                  <a:gd name="connsiteY0" fmla="*/ 532142 h 923332"/>
                  <a:gd name="connsiteX1" fmla="*/ 266272 w 525714"/>
                  <a:gd name="connsiteY1" fmla="*/ 0 h 923332"/>
                  <a:gd name="connsiteX2" fmla="*/ 525714 w 525714"/>
                  <a:gd name="connsiteY2" fmla="*/ 532142 h 923332"/>
                  <a:gd name="connsiteX3" fmla="*/ 262858 w 525714"/>
                  <a:gd name="connsiteY3" fmla="*/ 923332 h 923332"/>
                  <a:gd name="connsiteX4" fmla="*/ 2 w 525714"/>
                  <a:gd name="connsiteY4" fmla="*/ 532142 h 923332"/>
                  <a:gd name="connsiteX0" fmla="*/ 21 w 525733"/>
                  <a:gd name="connsiteY0" fmla="*/ 532142 h 1002448"/>
                  <a:gd name="connsiteX1" fmla="*/ 266291 w 525733"/>
                  <a:gd name="connsiteY1" fmla="*/ 0 h 1002448"/>
                  <a:gd name="connsiteX2" fmla="*/ 525733 w 525733"/>
                  <a:gd name="connsiteY2" fmla="*/ 532142 h 1002448"/>
                  <a:gd name="connsiteX3" fmla="*/ 255514 w 525733"/>
                  <a:gd name="connsiteY3" fmla="*/ 1002448 h 1002448"/>
                  <a:gd name="connsiteX4" fmla="*/ 21 w 525733"/>
                  <a:gd name="connsiteY4" fmla="*/ 532142 h 1002448"/>
                  <a:gd name="connsiteX0" fmla="*/ 14 w 476520"/>
                  <a:gd name="connsiteY0" fmla="*/ 532145 h 1002455"/>
                  <a:gd name="connsiteX1" fmla="*/ 266284 w 476520"/>
                  <a:gd name="connsiteY1" fmla="*/ 3 h 1002455"/>
                  <a:gd name="connsiteX2" fmla="*/ 476520 w 476520"/>
                  <a:gd name="connsiteY2" fmla="*/ 539428 h 1002455"/>
                  <a:gd name="connsiteX3" fmla="*/ 255507 w 476520"/>
                  <a:gd name="connsiteY3" fmla="*/ 1002451 h 1002455"/>
                  <a:gd name="connsiteX4" fmla="*/ 14 w 476520"/>
                  <a:gd name="connsiteY4" fmla="*/ 532145 h 1002455"/>
                  <a:gd name="connsiteX0" fmla="*/ 15 w 459242"/>
                  <a:gd name="connsiteY0" fmla="*/ 543459 h 1002451"/>
                  <a:gd name="connsiteX1" fmla="*/ 249006 w 459242"/>
                  <a:gd name="connsiteY1" fmla="*/ 2 h 1002451"/>
                  <a:gd name="connsiteX2" fmla="*/ 459242 w 459242"/>
                  <a:gd name="connsiteY2" fmla="*/ 539427 h 1002451"/>
                  <a:gd name="connsiteX3" fmla="*/ 238229 w 459242"/>
                  <a:gd name="connsiteY3" fmla="*/ 1002450 h 1002451"/>
                  <a:gd name="connsiteX4" fmla="*/ 15 w 459242"/>
                  <a:gd name="connsiteY4" fmla="*/ 543459 h 10024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59242" h="1002451">
                    <a:moveTo>
                      <a:pt x="15" y="543459"/>
                    </a:moveTo>
                    <a:cubicBezTo>
                      <a:pt x="1811" y="376384"/>
                      <a:pt x="172468" y="674"/>
                      <a:pt x="249006" y="2"/>
                    </a:cubicBezTo>
                    <a:cubicBezTo>
                      <a:pt x="325544" y="-670"/>
                      <a:pt x="459242" y="323379"/>
                      <a:pt x="459242" y="539427"/>
                    </a:cubicBezTo>
                    <a:cubicBezTo>
                      <a:pt x="459242" y="755475"/>
                      <a:pt x="314767" y="1001778"/>
                      <a:pt x="238229" y="1002450"/>
                    </a:cubicBezTo>
                    <a:cubicBezTo>
                      <a:pt x="161691" y="1003122"/>
                      <a:pt x="-1781" y="710534"/>
                      <a:pt x="15" y="543459"/>
                    </a:cubicBez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</p:grpSp>
        <p:grpSp>
          <p:nvGrpSpPr>
            <p:cNvPr id="18" name="Nhóm 17">
              <a:extLst>
                <a:ext uri="{FF2B5EF4-FFF2-40B4-BE49-F238E27FC236}">
                  <a16:creationId xmlns="" xmlns:a16="http://schemas.microsoft.com/office/drawing/2014/main" id="{D8020C0E-7055-473D-9C39-E2377251107C}"/>
                </a:ext>
              </a:extLst>
            </p:cNvPr>
            <p:cNvGrpSpPr/>
            <p:nvPr/>
          </p:nvGrpSpPr>
          <p:grpSpPr>
            <a:xfrm flipH="1">
              <a:off x="10013716" y="1174377"/>
              <a:ext cx="1198851" cy="3862507"/>
              <a:chOff x="9632414" y="1468460"/>
              <a:chExt cx="1121963" cy="3345203"/>
            </a:xfrm>
          </p:grpSpPr>
          <p:sp>
            <p:nvSpPr>
              <p:cNvPr id="19" name="Hình Bầu dục 11">
                <a:extLst>
                  <a:ext uri="{FF2B5EF4-FFF2-40B4-BE49-F238E27FC236}">
                    <a16:creationId xmlns="" xmlns:a16="http://schemas.microsoft.com/office/drawing/2014/main" id="{3B5765F6-ED4E-4CE3-80D8-428A45638DFB}"/>
                  </a:ext>
                </a:extLst>
              </p:cNvPr>
              <p:cNvSpPr/>
              <p:nvPr/>
            </p:nvSpPr>
            <p:spPr>
              <a:xfrm rot="20713219">
                <a:off x="9827794" y="1468460"/>
                <a:ext cx="459242" cy="1002451"/>
              </a:xfrm>
              <a:custGeom>
                <a:avLst/>
                <a:gdLst>
                  <a:gd name="connsiteX0" fmla="*/ 0 w 525712"/>
                  <a:gd name="connsiteY0" fmla="*/ 391190 h 782379"/>
                  <a:gd name="connsiteX1" fmla="*/ 262856 w 525712"/>
                  <a:gd name="connsiteY1" fmla="*/ 0 h 782379"/>
                  <a:gd name="connsiteX2" fmla="*/ 525712 w 525712"/>
                  <a:gd name="connsiteY2" fmla="*/ 391190 h 782379"/>
                  <a:gd name="connsiteX3" fmla="*/ 262856 w 525712"/>
                  <a:gd name="connsiteY3" fmla="*/ 782380 h 782379"/>
                  <a:gd name="connsiteX4" fmla="*/ 0 w 525712"/>
                  <a:gd name="connsiteY4" fmla="*/ 391190 h 782379"/>
                  <a:gd name="connsiteX0" fmla="*/ 2 w 525714"/>
                  <a:gd name="connsiteY0" fmla="*/ 532142 h 923332"/>
                  <a:gd name="connsiteX1" fmla="*/ 266272 w 525714"/>
                  <a:gd name="connsiteY1" fmla="*/ 0 h 923332"/>
                  <a:gd name="connsiteX2" fmla="*/ 525714 w 525714"/>
                  <a:gd name="connsiteY2" fmla="*/ 532142 h 923332"/>
                  <a:gd name="connsiteX3" fmla="*/ 262858 w 525714"/>
                  <a:gd name="connsiteY3" fmla="*/ 923332 h 923332"/>
                  <a:gd name="connsiteX4" fmla="*/ 2 w 525714"/>
                  <a:gd name="connsiteY4" fmla="*/ 532142 h 923332"/>
                  <a:gd name="connsiteX0" fmla="*/ 21 w 525733"/>
                  <a:gd name="connsiteY0" fmla="*/ 532142 h 1002448"/>
                  <a:gd name="connsiteX1" fmla="*/ 266291 w 525733"/>
                  <a:gd name="connsiteY1" fmla="*/ 0 h 1002448"/>
                  <a:gd name="connsiteX2" fmla="*/ 525733 w 525733"/>
                  <a:gd name="connsiteY2" fmla="*/ 532142 h 1002448"/>
                  <a:gd name="connsiteX3" fmla="*/ 255514 w 525733"/>
                  <a:gd name="connsiteY3" fmla="*/ 1002448 h 1002448"/>
                  <a:gd name="connsiteX4" fmla="*/ 21 w 525733"/>
                  <a:gd name="connsiteY4" fmla="*/ 532142 h 1002448"/>
                  <a:gd name="connsiteX0" fmla="*/ 14 w 476520"/>
                  <a:gd name="connsiteY0" fmla="*/ 532145 h 1002455"/>
                  <a:gd name="connsiteX1" fmla="*/ 266284 w 476520"/>
                  <a:gd name="connsiteY1" fmla="*/ 3 h 1002455"/>
                  <a:gd name="connsiteX2" fmla="*/ 476520 w 476520"/>
                  <a:gd name="connsiteY2" fmla="*/ 539428 h 1002455"/>
                  <a:gd name="connsiteX3" fmla="*/ 255507 w 476520"/>
                  <a:gd name="connsiteY3" fmla="*/ 1002451 h 1002455"/>
                  <a:gd name="connsiteX4" fmla="*/ 14 w 476520"/>
                  <a:gd name="connsiteY4" fmla="*/ 532145 h 1002455"/>
                  <a:gd name="connsiteX0" fmla="*/ 15 w 459242"/>
                  <a:gd name="connsiteY0" fmla="*/ 543459 h 1002451"/>
                  <a:gd name="connsiteX1" fmla="*/ 249006 w 459242"/>
                  <a:gd name="connsiteY1" fmla="*/ 2 h 1002451"/>
                  <a:gd name="connsiteX2" fmla="*/ 459242 w 459242"/>
                  <a:gd name="connsiteY2" fmla="*/ 539427 h 1002451"/>
                  <a:gd name="connsiteX3" fmla="*/ 238229 w 459242"/>
                  <a:gd name="connsiteY3" fmla="*/ 1002450 h 1002451"/>
                  <a:gd name="connsiteX4" fmla="*/ 15 w 459242"/>
                  <a:gd name="connsiteY4" fmla="*/ 543459 h 10024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59242" h="1002451">
                    <a:moveTo>
                      <a:pt x="15" y="543459"/>
                    </a:moveTo>
                    <a:cubicBezTo>
                      <a:pt x="1811" y="376384"/>
                      <a:pt x="172468" y="674"/>
                      <a:pt x="249006" y="2"/>
                    </a:cubicBezTo>
                    <a:cubicBezTo>
                      <a:pt x="325544" y="-670"/>
                      <a:pt x="459242" y="323379"/>
                      <a:pt x="459242" y="539427"/>
                    </a:cubicBezTo>
                    <a:cubicBezTo>
                      <a:pt x="459242" y="755475"/>
                      <a:pt x="314767" y="1001778"/>
                      <a:pt x="238229" y="1002450"/>
                    </a:cubicBezTo>
                    <a:cubicBezTo>
                      <a:pt x="161691" y="1003122"/>
                      <a:pt x="-1781" y="710534"/>
                      <a:pt x="15" y="543459"/>
                    </a:cubicBez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  <p:sp>
            <p:nvSpPr>
              <p:cNvPr id="20" name="Cung 19">
                <a:extLst>
                  <a:ext uri="{FF2B5EF4-FFF2-40B4-BE49-F238E27FC236}">
                    <a16:creationId xmlns="" xmlns:a16="http://schemas.microsoft.com/office/drawing/2014/main" id="{B8767021-6603-45B1-AB33-59D11BCB9434}"/>
                  </a:ext>
                </a:extLst>
              </p:cNvPr>
              <p:cNvSpPr/>
              <p:nvPr/>
            </p:nvSpPr>
            <p:spPr>
              <a:xfrm>
                <a:off x="9899676" y="1881051"/>
                <a:ext cx="315478" cy="2932612"/>
              </a:xfrm>
              <a:prstGeom prst="arc">
                <a:avLst>
                  <a:gd name="adj1" fmla="val 16364289"/>
                  <a:gd name="adj2" fmla="val 0"/>
                </a:avLst>
              </a:prstGeom>
              <a:ln w="5715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  <p:sp>
            <p:nvSpPr>
              <p:cNvPr id="21" name="Hình Bầu dục 11">
                <a:extLst>
                  <a:ext uri="{FF2B5EF4-FFF2-40B4-BE49-F238E27FC236}">
                    <a16:creationId xmlns="" xmlns:a16="http://schemas.microsoft.com/office/drawing/2014/main" id="{8DF72600-D12A-4FD0-BA35-B36377DF5D4B}"/>
                  </a:ext>
                </a:extLst>
              </p:cNvPr>
              <p:cNvSpPr/>
              <p:nvPr/>
            </p:nvSpPr>
            <p:spPr>
              <a:xfrm rot="2787974">
                <a:off x="10287209" y="2204984"/>
                <a:ext cx="319192" cy="615142"/>
              </a:xfrm>
              <a:custGeom>
                <a:avLst/>
                <a:gdLst>
                  <a:gd name="connsiteX0" fmla="*/ 0 w 525712"/>
                  <a:gd name="connsiteY0" fmla="*/ 391190 h 782379"/>
                  <a:gd name="connsiteX1" fmla="*/ 262856 w 525712"/>
                  <a:gd name="connsiteY1" fmla="*/ 0 h 782379"/>
                  <a:gd name="connsiteX2" fmla="*/ 525712 w 525712"/>
                  <a:gd name="connsiteY2" fmla="*/ 391190 h 782379"/>
                  <a:gd name="connsiteX3" fmla="*/ 262856 w 525712"/>
                  <a:gd name="connsiteY3" fmla="*/ 782380 h 782379"/>
                  <a:gd name="connsiteX4" fmla="*/ 0 w 525712"/>
                  <a:gd name="connsiteY4" fmla="*/ 391190 h 782379"/>
                  <a:gd name="connsiteX0" fmla="*/ 2 w 525714"/>
                  <a:gd name="connsiteY0" fmla="*/ 532142 h 923332"/>
                  <a:gd name="connsiteX1" fmla="*/ 266272 w 525714"/>
                  <a:gd name="connsiteY1" fmla="*/ 0 h 923332"/>
                  <a:gd name="connsiteX2" fmla="*/ 525714 w 525714"/>
                  <a:gd name="connsiteY2" fmla="*/ 532142 h 923332"/>
                  <a:gd name="connsiteX3" fmla="*/ 262858 w 525714"/>
                  <a:gd name="connsiteY3" fmla="*/ 923332 h 923332"/>
                  <a:gd name="connsiteX4" fmla="*/ 2 w 525714"/>
                  <a:gd name="connsiteY4" fmla="*/ 532142 h 923332"/>
                  <a:gd name="connsiteX0" fmla="*/ 21 w 525733"/>
                  <a:gd name="connsiteY0" fmla="*/ 532142 h 1002448"/>
                  <a:gd name="connsiteX1" fmla="*/ 266291 w 525733"/>
                  <a:gd name="connsiteY1" fmla="*/ 0 h 1002448"/>
                  <a:gd name="connsiteX2" fmla="*/ 525733 w 525733"/>
                  <a:gd name="connsiteY2" fmla="*/ 532142 h 1002448"/>
                  <a:gd name="connsiteX3" fmla="*/ 255514 w 525733"/>
                  <a:gd name="connsiteY3" fmla="*/ 1002448 h 1002448"/>
                  <a:gd name="connsiteX4" fmla="*/ 21 w 525733"/>
                  <a:gd name="connsiteY4" fmla="*/ 532142 h 1002448"/>
                  <a:gd name="connsiteX0" fmla="*/ 14 w 476520"/>
                  <a:gd name="connsiteY0" fmla="*/ 532145 h 1002455"/>
                  <a:gd name="connsiteX1" fmla="*/ 266284 w 476520"/>
                  <a:gd name="connsiteY1" fmla="*/ 3 h 1002455"/>
                  <a:gd name="connsiteX2" fmla="*/ 476520 w 476520"/>
                  <a:gd name="connsiteY2" fmla="*/ 539428 h 1002455"/>
                  <a:gd name="connsiteX3" fmla="*/ 255507 w 476520"/>
                  <a:gd name="connsiteY3" fmla="*/ 1002451 h 1002455"/>
                  <a:gd name="connsiteX4" fmla="*/ 14 w 476520"/>
                  <a:gd name="connsiteY4" fmla="*/ 532145 h 1002455"/>
                  <a:gd name="connsiteX0" fmla="*/ 15 w 459242"/>
                  <a:gd name="connsiteY0" fmla="*/ 543459 h 1002451"/>
                  <a:gd name="connsiteX1" fmla="*/ 249006 w 459242"/>
                  <a:gd name="connsiteY1" fmla="*/ 2 h 1002451"/>
                  <a:gd name="connsiteX2" fmla="*/ 459242 w 459242"/>
                  <a:gd name="connsiteY2" fmla="*/ 539427 h 1002451"/>
                  <a:gd name="connsiteX3" fmla="*/ 238229 w 459242"/>
                  <a:gd name="connsiteY3" fmla="*/ 1002450 h 1002451"/>
                  <a:gd name="connsiteX4" fmla="*/ 15 w 459242"/>
                  <a:gd name="connsiteY4" fmla="*/ 543459 h 10024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59242" h="1002451">
                    <a:moveTo>
                      <a:pt x="15" y="543459"/>
                    </a:moveTo>
                    <a:cubicBezTo>
                      <a:pt x="1811" y="376384"/>
                      <a:pt x="172468" y="674"/>
                      <a:pt x="249006" y="2"/>
                    </a:cubicBezTo>
                    <a:cubicBezTo>
                      <a:pt x="325544" y="-670"/>
                      <a:pt x="459242" y="323379"/>
                      <a:pt x="459242" y="539427"/>
                    </a:cubicBezTo>
                    <a:cubicBezTo>
                      <a:pt x="459242" y="755475"/>
                      <a:pt x="314767" y="1001778"/>
                      <a:pt x="238229" y="1002450"/>
                    </a:cubicBezTo>
                    <a:cubicBezTo>
                      <a:pt x="161691" y="1003122"/>
                      <a:pt x="-1781" y="710534"/>
                      <a:pt x="15" y="543459"/>
                    </a:cubicBez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  <p:sp>
            <p:nvSpPr>
              <p:cNvPr id="22" name="Hình Bầu dục 11">
                <a:extLst>
                  <a:ext uri="{FF2B5EF4-FFF2-40B4-BE49-F238E27FC236}">
                    <a16:creationId xmlns="" xmlns:a16="http://schemas.microsoft.com/office/drawing/2014/main" id="{13977A99-787F-4369-8A62-C933E3C05F10}"/>
                  </a:ext>
                </a:extLst>
              </p:cNvPr>
              <p:cNvSpPr/>
              <p:nvPr/>
            </p:nvSpPr>
            <p:spPr>
              <a:xfrm rot="18570184">
                <a:off x="9780389" y="2227702"/>
                <a:ext cx="319192" cy="615142"/>
              </a:xfrm>
              <a:custGeom>
                <a:avLst/>
                <a:gdLst>
                  <a:gd name="connsiteX0" fmla="*/ 0 w 525712"/>
                  <a:gd name="connsiteY0" fmla="*/ 391190 h 782379"/>
                  <a:gd name="connsiteX1" fmla="*/ 262856 w 525712"/>
                  <a:gd name="connsiteY1" fmla="*/ 0 h 782379"/>
                  <a:gd name="connsiteX2" fmla="*/ 525712 w 525712"/>
                  <a:gd name="connsiteY2" fmla="*/ 391190 h 782379"/>
                  <a:gd name="connsiteX3" fmla="*/ 262856 w 525712"/>
                  <a:gd name="connsiteY3" fmla="*/ 782380 h 782379"/>
                  <a:gd name="connsiteX4" fmla="*/ 0 w 525712"/>
                  <a:gd name="connsiteY4" fmla="*/ 391190 h 782379"/>
                  <a:gd name="connsiteX0" fmla="*/ 2 w 525714"/>
                  <a:gd name="connsiteY0" fmla="*/ 532142 h 923332"/>
                  <a:gd name="connsiteX1" fmla="*/ 266272 w 525714"/>
                  <a:gd name="connsiteY1" fmla="*/ 0 h 923332"/>
                  <a:gd name="connsiteX2" fmla="*/ 525714 w 525714"/>
                  <a:gd name="connsiteY2" fmla="*/ 532142 h 923332"/>
                  <a:gd name="connsiteX3" fmla="*/ 262858 w 525714"/>
                  <a:gd name="connsiteY3" fmla="*/ 923332 h 923332"/>
                  <a:gd name="connsiteX4" fmla="*/ 2 w 525714"/>
                  <a:gd name="connsiteY4" fmla="*/ 532142 h 923332"/>
                  <a:gd name="connsiteX0" fmla="*/ 21 w 525733"/>
                  <a:gd name="connsiteY0" fmla="*/ 532142 h 1002448"/>
                  <a:gd name="connsiteX1" fmla="*/ 266291 w 525733"/>
                  <a:gd name="connsiteY1" fmla="*/ 0 h 1002448"/>
                  <a:gd name="connsiteX2" fmla="*/ 525733 w 525733"/>
                  <a:gd name="connsiteY2" fmla="*/ 532142 h 1002448"/>
                  <a:gd name="connsiteX3" fmla="*/ 255514 w 525733"/>
                  <a:gd name="connsiteY3" fmla="*/ 1002448 h 1002448"/>
                  <a:gd name="connsiteX4" fmla="*/ 21 w 525733"/>
                  <a:gd name="connsiteY4" fmla="*/ 532142 h 1002448"/>
                  <a:gd name="connsiteX0" fmla="*/ 14 w 476520"/>
                  <a:gd name="connsiteY0" fmla="*/ 532145 h 1002455"/>
                  <a:gd name="connsiteX1" fmla="*/ 266284 w 476520"/>
                  <a:gd name="connsiteY1" fmla="*/ 3 h 1002455"/>
                  <a:gd name="connsiteX2" fmla="*/ 476520 w 476520"/>
                  <a:gd name="connsiteY2" fmla="*/ 539428 h 1002455"/>
                  <a:gd name="connsiteX3" fmla="*/ 255507 w 476520"/>
                  <a:gd name="connsiteY3" fmla="*/ 1002451 h 1002455"/>
                  <a:gd name="connsiteX4" fmla="*/ 14 w 476520"/>
                  <a:gd name="connsiteY4" fmla="*/ 532145 h 1002455"/>
                  <a:gd name="connsiteX0" fmla="*/ 15 w 459242"/>
                  <a:gd name="connsiteY0" fmla="*/ 543459 h 1002451"/>
                  <a:gd name="connsiteX1" fmla="*/ 249006 w 459242"/>
                  <a:gd name="connsiteY1" fmla="*/ 2 h 1002451"/>
                  <a:gd name="connsiteX2" fmla="*/ 459242 w 459242"/>
                  <a:gd name="connsiteY2" fmla="*/ 539427 h 1002451"/>
                  <a:gd name="connsiteX3" fmla="*/ 238229 w 459242"/>
                  <a:gd name="connsiteY3" fmla="*/ 1002450 h 1002451"/>
                  <a:gd name="connsiteX4" fmla="*/ 15 w 459242"/>
                  <a:gd name="connsiteY4" fmla="*/ 543459 h 10024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59242" h="1002451">
                    <a:moveTo>
                      <a:pt x="15" y="543459"/>
                    </a:moveTo>
                    <a:cubicBezTo>
                      <a:pt x="1811" y="376384"/>
                      <a:pt x="172468" y="674"/>
                      <a:pt x="249006" y="2"/>
                    </a:cubicBezTo>
                    <a:cubicBezTo>
                      <a:pt x="325544" y="-670"/>
                      <a:pt x="459242" y="323379"/>
                      <a:pt x="459242" y="539427"/>
                    </a:cubicBezTo>
                    <a:cubicBezTo>
                      <a:pt x="459242" y="755475"/>
                      <a:pt x="314767" y="1001778"/>
                      <a:pt x="238229" y="1002450"/>
                    </a:cubicBezTo>
                    <a:cubicBezTo>
                      <a:pt x="161691" y="1003122"/>
                      <a:pt x="-1781" y="710534"/>
                      <a:pt x="15" y="543459"/>
                    </a:cubicBez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  <p:sp>
            <p:nvSpPr>
              <p:cNvPr id="23" name="Hình Bầu dục 11">
                <a:extLst>
                  <a:ext uri="{FF2B5EF4-FFF2-40B4-BE49-F238E27FC236}">
                    <a16:creationId xmlns="" xmlns:a16="http://schemas.microsoft.com/office/drawing/2014/main" id="{9702CBA6-5189-4E82-A827-E510CC089D8D}"/>
                  </a:ext>
                </a:extLst>
              </p:cNvPr>
              <p:cNvSpPr/>
              <p:nvPr/>
            </p:nvSpPr>
            <p:spPr>
              <a:xfrm rot="2787974">
                <a:off x="10287210" y="2656383"/>
                <a:ext cx="319192" cy="615142"/>
              </a:xfrm>
              <a:custGeom>
                <a:avLst/>
                <a:gdLst>
                  <a:gd name="connsiteX0" fmla="*/ 0 w 525712"/>
                  <a:gd name="connsiteY0" fmla="*/ 391190 h 782379"/>
                  <a:gd name="connsiteX1" fmla="*/ 262856 w 525712"/>
                  <a:gd name="connsiteY1" fmla="*/ 0 h 782379"/>
                  <a:gd name="connsiteX2" fmla="*/ 525712 w 525712"/>
                  <a:gd name="connsiteY2" fmla="*/ 391190 h 782379"/>
                  <a:gd name="connsiteX3" fmla="*/ 262856 w 525712"/>
                  <a:gd name="connsiteY3" fmla="*/ 782380 h 782379"/>
                  <a:gd name="connsiteX4" fmla="*/ 0 w 525712"/>
                  <a:gd name="connsiteY4" fmla="*/ 391190 h 782379"/>
                  <a:gd name="connsiteX0" fmla="*/ 2 w 525714"/>
                  <a:gd name="connsiteY0" fmla="*/ 532142 h 923332"/>
                  <a:gd name="connsiteX1" fmla="*/ 266272 w 525714"/>
                  <a:gd name="connsiteY1" fmla="*/ 0 h 923332"/>
                  <a:gd name="connsiteX2" fmla="*/ 525714 w 525714"/>
                  <a:gd name="connsiteY2" fmla="*/ 532142 h 923332"/>
                  <a:gd name="connsiteX3" fmla="*/ 262858 w 525714"/>
                  <a:gd name="connsiteY3" fmla="*/ 923332 h 923332"/>
                  <a:gd name="connsiteX4" fmla="*/ 2 w 525714"/>
                  <a:gd name="connsiteY4" fmla="*/ 532142 h 923332"/>
                  <a:gd name="connsiteX0" fmla="*/ 21 w 525733"/>
                  <a:gd name="connsiteY0" fmla="*/ 532142 h 1002448"/>
                  <a:gd name="connsiteX1" fmla="*/ 266291 w 525733"/>
                  <a:gd name="connsiteY1" fmla="*/ 0 h 1002448"/>
                  <a:gd name="connsiteX2" fmla="*/ 525733 w 525733"/>
                  <a:gd name="connsiteY2" fmla="*/ 532142 h 1002448"/>
                  <a:gd name="connsiteX3" fmla="*/ 255514 w 525733"/>
                  <a:gd name="connsiteY3" fmla="*/ 1002448 h 1002448"/>
                  <a:gd name="connsiteX4" fmla="*/ 21 w 525733"/>
                  <a:gd name="connsiteY4" fmla="*/ 532142 h 1002448"/>
                  <a:gd name="connsiteX0" fmla="*/ 14 w 476520"/>
                  <a:gd name="connsiteY0" fmla="*/ 532145 h 1002455"/>
                  <a:gd name="connsiteX1" fmla="*/ 266284 w 476520"/>
                  <a:gd name="connsiteY1" fmla="*/ 3 h 1002455"/>
                  <a:gd name="connsiteX2" fmla="*/ 476520 w 476520"/>
                  <a:gd name="connsiteY2" fmla="*/ 539428 h 1002455"/>
                  <a:gd name="connsiteX3" fmla="*/ 255507 w 476520"/>
                  <a:gd name="connsiteY3" fmla="*/ 1002451 h 1002455"/>
                  <a:gd name="connsiteX4" fmla="*/ 14 w 476520"/>
                  <a:gd name="connsiteY4" fmla="*/ 532145 h 1002455"/>
                  <a:gd name="connsiteX0" fmla="*/ 15 w 459242"/>
                  <a:gd name="connsiteY0" fmla="*/ 543459 h 1002451"/>
                  <a:gd name="connsiteX1" fmla="*/ 249006 w 459242"/>
                  <a:gd name="connsiteY1" fmla="*/ 2 h 1002451"/>
                  <a:gd name="connsiteX2" fmla="*/ 459242 w 459242"/>
                  <a:gd name="connsiteY2" fmla="*/ 539427 h 1002451"/>
                  <a:gd name="connsiteX3" fmla="*/ 238229 w 459242"/>
                  <a:gd name="connsiteY3" fmla="*/ 1002450 h 1002451"/>
                  <a:gd name="connsiteX4" fmla="*/ 15 w 459242"/>
                  <a:gd name="connsiteY4" fmla="*/ 543459 h 10024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59242" h="1002451">
                    <a:moveTo>
                      <a:pt x="15" y="543459"/>
                    </a:moveTo>
                    <a:cubicBezTo>
                      <a:pt x="1811" y="376384"/>
                      <a:pt x="172468" y="674"/>
                      <a:pt x="249006" y="2"/>
                    </a:cubicBezTo>
                    <a:cubicBezTo>
                      <a:pt x="325544" y="-670"/>
                      <a:pt x="459242" y="323379"/>
                      <a:pt x="459242" y="539427"/>
                    </a:cubicBezTo>
                    <a:cubicBezTo>
                      <a:pt x="459242" y="755475"/>
                      <a:pt x="314767" y="1001778"/>
                      <a:pt x="238229" y="1002450"/>
                    </a:cubicBezTo>
                    <a:cubicBezTo>
                      <a:pt x="161691" y="1003122"/>
                      <a:pt x="-1781" y="710534"/>
                      <a:pt x="15" y="543459"/>
                    </a:cubicBez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  <p:sp>
            <p:nvSpPr>
              <p:cNvPr id="24" name="Hình Bầu dục 11">
                <a:extLst>
                  <a:ext uri="{FF2B5EF4-FFF2-40B4-BE49-F238E27FC236}">
                    <a16:creationId xmlns="" xmlns:a16="http://schemas.microsoft.com/office/drawing/2014/main" id="{25F0D608-C968-4B5C-A2C6-B0D26124B9E5}"/>
                  </a:ext>
                </a:extLst>
              </p:cNvPr>
              <p:cNvSpPr/>
              <p:nvPr/>
            </p:nvSpPr>
            <p:spPr>
              <a:xfrm rot="18699936">
                <a:off x="9837374" y="2679895"/>
                <a:ext cx="319192" cy="615142"/>
              </a:xfrm>
              <a:custGeom>
                <a:avLst/>
                <a:gdLst>
                  <a:gd name="connsiteX0" fmla="*/ 0 w 525712"/>
                  <a:gd name="connsiteY0" fmla="*/ 391190 h 782379"/>
                  <a:gd name="connsiteX1" fmla="*/ 262856 w 525712"/>
                  <a:gd name="connsiteY1" fmla="*/ 0 h 782379"/>
                  <a:gd name="connsiteX2" fmla="*/ 525712 w 525712"/>
                  <a:gd name="connsiteY2" fmla="*/ 391190 h 782379"/>
                  <a:gd name="connsiteX3" fmla="*/ 262856 w 525712"/>
                  <a:gd name="connsiteY3" fmla="*/ 782380 h 782379"/>
                  <a:gd name="connsiteX4" fmla="*/ 0 w 525712"/>
                  <a:gd name="connsiteY4" fmla="*/ 391190 h 782379"/>
                  <a:gd name="connsiteX0" fmla="*/ 2 w 525714"/>
                  <a:gd name="connsiteY0" fmla="*/ 532142 h 923332"/>
                  <a:gd name="connsiteX1" fmla="*/ 266272 w 525714"/>
                  <a:gd name="connsiteY1" fmla="*/ 0 h 923332"/>
                  <a:gd name="connsiteX2" fmla="*/ 525714 w 525714"/>
                  <a:gd name="connsiteY2" fmla="*/ 532142 h 923332"/>
                  <a:gd name="connsiteX3" fmla="*/ 262858 w 525714"/>
                  <a:gd name="connsiteY3" fmla="*/ 923332 h 923332"/>
                  <a:gd name="connsiteX4" fmla="*/ 2 w 525714"/>
                  <a:gd name="connsiteY4" fmla="*/ 532142 h 923332"/>
                  <a:gd name="connsiteX0" fmla="*/ 21 w 525733"/>
                  <a:gd name="connsiteY0" fmla="*/ 532142 h 1002448"/>
                  <a:gd name="connsiteX1" fmla="*/ 266291 w 525733"/>
                  <a:gd name="connsiteY1" fmla="*/ 0 h 1002448"/>
                  <a:gd name="connsiteX2" fmla="*/ 525733 w 525733"/>
                  <a:gd name="connsiteY2" fmla="*/ 532142 h 1002448"/>
                  <a:gd name="connsiteX3" fmla="*/ 255514 w 525733"/>
                  <a:gd name="connsiteY3" fmla="*/ 1002448 h 1002448"/>
                  <a:gd name="connsiteX4" fmla="*/ 21 w 525733"/>
                  <a:gd name="connsiteY4" fmla="*/ 532142 h 1002448"/>
                  <a:gd name="connsiteX0" fmla="*/ 14 w 476520"/>
                  <a:gd name="connsiteY0" fmla="*/ 532145 h 1002455"/>
                  <a:gd name="connsiteX1" fmla="*/ 266284 w 476520"/>
                  <a:gd name="connsiteY1" fmla="*/ 3 h 1002455"/>
                  <a:gd name="connsiteX2" fmla="*/ 476520 w 476520"/>
                  <a:gd name="connsiteY2" fmla="*/ 539428 h 1002455"/>
                  <a:gd name="connsiteX3" fmla="*/ 255507 w 476520"/>
                  <a:gd name="connsiteY3" fmla="*/ 1002451 h 1002455"/>
                  <a:gd name="connsiteX4" fmla="*/ 14 w 476520"/>
                  <a:gd name="connsiteY4" fmla="*/ 532145 h 1002455"/>
                  <a:gd name="connsiteX0" fmla="*/ 15 w 459242"/>
                  <a:gd name="connsiteY0" fmla="*/ 543459 h 1002451"/>
                  <a:gd name="connsiteX1" fmla="*/ 249006 w 459242"/>
                  <a:gd name="connsiteY1" fmla="*/ 2 h 1002451"/>
                  <a:gd name="connsiteX2" fmla="*/ 459242 w 459242"/>
                  <a:gd name="connsiteY2" fmla="*/ 539427 h 1002451"/>
                  <a:gd name="connsiteX3" fmla="*/ 238229 w 459242"/>
                  <a:gd name="connsiteY3" fmla="*/ 1002450 h 1002451"/>
                  <a:gd name="connsiteX4" fmla="*/ 15 w 459242"/>
                  <a:gd name="connsiteY4" fmla="*/ 543459 h 10024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59242" h="1002451">
                    <a:moveTo>
                      <a:pt x="15" y="543459"/>
                    </a:moveTo>
                    <a:cubicBezTo>
                      <a:pt x="1811" y="376384"/>
                      <a:pt x="172468" y="674"/>
                      <a:pt x="249006" y="2"/>
                    </a:cubicBezTo>
                    <a:cubicBezTo>
                      <a:pt x="325544" y="-670"/>
                      <a:pt x="459242" y="323379"/>
                      <a:pt x="459242" y="539427"/>
                    </a:cubicBezTo>
                    <a:cubicBezTo>
                      <a:pt x="459242" y="755475"/>
                      <a:pt x="314767" y="1001778"/>
                      <a:pt x="238229" y="1002450"/>
                    </a:cubicBezTo>
                    <a:cubicBezTo>
                      <a:pt x="161691" y="1003122"/>
                      <a:pt x="-1781" y="710534"/>
                      <a:pt x="15" y="543459"/>
                    </a:cubicBez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</p:grpSp>
        <p:sp>
          <p:nvSpPr>
            <p:cNvPr id="10" name="Lưu đồ: Thao tác Thủ công 9">
              <a:extLst>
                <a:ext uri="{FF2B5EF4-FFF2-40B4-BE49-F238E27FC236}">
                  <a16:creationId xmlns="" xmlns:a16="http://schemas.microsoft.com/office/drawing/2014/main" id="{B2453782-F624-4397-AE78-FBC06D4CE9A7}"/>
                </a:ext>
              </a:extLst>
            </p:cNvPr>
            <p:cNvSpPr/>
            <p:nvPr/>
          </p:nvSpPr>
          <p:spPr>
            <a:xfrm>
              <a:off x="9547986" y="3352800"/>
              <a:ext cx="1459832" cy="1066800"/>
            </a:xfrm>
            <a:prstGeom prst="flowChartManualOperation">
              <a:avLst/>
            </a:prstGeom>
            <a:solidFill>
              <a:srgbClr val="F6D2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grpSp>
        <p:nvGrpSpPr>
          <p:cNvPr id="34" name="Nhóm 33">
            <a:extLst>
              <a:ext uri="{FF2B5EF4-FFF2-40B4-BE49-F238E27FC236}">
                <a16:creationId xmlns="" xmlns:a16="http://schemas.microsoft.com/office/drawing/2014/main" id="{0EE25E35-7BD0-4F81-B4FF-23286B346C0D}"/>
              </a:ext>
            </a:extLst>
          </p:cNvPr>
          <p:cNvGrpSpPr/>
          <p:nvPr/>
        </p:nvGrpSpPr>
        <p:grpSpPr>
          <a:xfrm>
            <a:off x="952551" y="1615872"/>
            <a:ext cx="2103666" cy="3280322"/>
            <a:chOff x="952551" y="1131050"/>
            <a:chExt cx="2103666" cy="3280322"/>
          </a:xfrm>
          <a:solidFill>
            <a:srgbClr val="FE9B95"/>
          </a:solidFill>
        </p:grpSpPr>
        <p:grpSp>
          <p:nvGrpSpPr>
            <p:cNvPr id="32" name="Nhóm 31">
              <a:extLst>
                <a:ext uri="{FF2B5EF4-FFF2-40B4-BE49-F238E27FC236}">
                  <a16:creationId xmlns="" xmlns:a16="http://schemas.microsoft.com/office/drawing/2014/main" id="{13627B6A-8406-435F-AB62-2F311F596A3D}"/>
                </a:ext>
              </a:extLst>
            </p:cNvPr>
            <p:cNvGrpSpPr/>
            <p:nvPr/>
          </p:nvGrpSpPr>
          <p:grpSpPr>
            <a:xfrm>
              <a:off x="952551" y="1131050"/>
              <a:ext cx="1877692" cy="3280322"/>
              <a:chOff x="1274408" y="124284"/>
              <a:chExt cx="2479167" cy="4284729"/>
            </a:xfrm>
            <a:grpFill/>
          </p:grpSpPr>
          <p:sp>
            <p:nvSpPr>
              <p:cNvPr id="26" name="Hình chữ nhật: Góc Tròn 25">
                <a:extLst>
                  <a:ext uri="{FF2B5EF4-FFF2-40B4-BE49-F238E27FC236}">
                    <a16:creationId xmlns="" xmlns:a16="http://schemas.microsoft.com/office/drawing/2014/main" id="{BA4EE0C3-8EF7-4DBA-B727-EA85941FF574}"/>
                  </a:ext>
                </a:extLst>
              </p:cNvPr>
              <p:cNvSpPr/>
              <p:nvPr/>
            </p:nvSpPr>
            <p:spPr>
              <a:xfrm>
                <a:off x="1274408" y="4227115"/>
                <a:ext cx="1620618" cy="181898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  <p:sp>
            <p:nvSpPr>
              <p:cNvPr id="27" name="Hình chữ nhật: Góc Tròn 26">
                <a:extLst>
                  <a:ext uri="{FF2B5EF4-FFF2-40B4-BE49-F238E27FC236}">
                    <a16:creationId xmlns="" xmlns:a16="http://schemas.microsoft.com/office/drawing/2014/main" id="{0946BD70-1D87-4F97-B164-04132BCAE5A7}"/>
                  </a:ext>
                </a:extLst>
              </p:cNvPr>
              <p:cNvSpPr/>
              <p:nvPr/>
            </p:nvSpPr>
            <p:spPr>
              <a:xfrm rot="4828103">
                <a:off x="947605" y="3294448"/>
                <a:ext cx="1969080" cy="117070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  <p:sp>
            <p:nvSpPr>
              <p:cNvPr id="28" name="Hình Bầu dục 27">
                <a:extLst>
                  <a:ext uri="{FF2B5EF4-FFF2-40B4-BE49-F238E27FC236}">
                    <a16:creationId xmlns="" xmlns:a16="http://schemas.microsoft.com/office/drawing/2014/main" id="{66EF009A-62FC-403E-B169-03077867812E}"/>
                  </a:ext>
                </a:extLst>
              </p:cNvPr>
              <p:cNvSpPr/>
              <p:nvPr/>
            </p:nvSpPr>
            <p:spPr>
              <a:xfrm>
                <a:off x="1586422" y="2174002"/>
                <a:ext cx="346652" cy="35124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  <p:sp>
            <p:nvSpPr>
              <p:cNvPr id="29" name="Hình chữ nhật: Góc Tròn 28">
                <a:extLst>
                  <a:ext uri="{FF2B5EF4-FFF2-40B4-BE49-F238E27FC236}">
                    <a16:creationId xmlns="" xmlns:a16="http://schemas.microsoft.com/office/drawing/2014/main" id="{B306144E-D379-4C02-B961-9B2E9CD9A0CF}"/>
                  </a:ext>
                </a:extLst>
              </p:cNvPr>
              <p:cNvSpPr/>
              <p:nvPr/>
            </p:nvSpPr>
            <p:spPr>
              <a:xfrm rot="7195089">
                <a:off x="1275118" y="1404029"/>
                <a:ext cx="1927013" cy="136130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  <p:sp>
            <p:nvSpPr>
              <p:cNvPr id="30" name="Lưu đồ: Trễ 29">
                <a:extLst>
                  <a:ext uri="{FF2B5EF4-FFF2-40B4-BE49-F238E27FC236}">
                    <a16:creationId xmlns="" xmlns:a16="http://schemas.microsoft.com/office/drawing/2014/main" id="{14C68599-4F83-4F03-8A11-F4EEF7B1CB4F}"/>
                  </a:ext>
                </a:extLst>
              </p:cNvPr>
              <p:cNvSpPr/>
              <p:nvPr/>
            </p:nvSpPr>
            <p:spPr>
              <a:xfrm rot="12414957">
                <a:off x="2630344" y="408739"/>
                <a:ext cx="320842" cy="276344"/>
              </a:xfrm>
              <a:prstGeom prst="flowChartDelay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  <p:sp>
            <p:nvSpPr>
              <p:cNvPr id="31" name="Lưu đồ: Trễ 30">
                <a:extLst>
                  <a:ext uri="{FF2B5EF4-FFF2-40B4-BE49-F238E27FC236}">
                    <a16:creationId xmlns="" xmlns:a16="http://schemas.microsoft.com/office/drawing/2014/main" id="{7570941F-C25D-4C3C-B66D-D0ABBB490823}"/>
                  </a:ext>
                </a:extLst>
              </p:cNvPr>
              <p:cNvSpPr/>
              <p:nvPr/>
            </p:nvSpPr>
            <p:spPr>
              <a:xfrm rot="12602749">
                <a:off x="2800974" y="124284"/>
                <a:ext cx="952601" cy="1322045"/>
              </a:xfrm>
              <a:prstGeom prst="flowChartDelay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</p:grpSp>
        <p:sp>
          <p:nvSpPr>
            <p:cNvPr id="33" name="Lưu đồ: Trễ 32">
              <a:extLst>
                <a:ext uri="{FF2B5EF4-FFF2-40B4-BE49-F238E27FC236}">
                  <a16:creationId xmlns="" xmlns:a16="http://schemas.microsoft.com/office/drawing/2014/main" id="{95DECD57-07B1-4F9D-B498-8866772E0EDB}"/>
                </a:ext>
              </a:extLst>
            </p:cNvPr>
            <p:cNvSpPr/>
            <p:nvPr/>
          </p:nvSpPr>
          <p:spPr>
            <a:xfrm rot="1775786">
              <a:off x="2756845" y="1660020"/>
              <a:ext cx="299372" cy="469179"/>
            </a:xfrm>
            <a:prstGeom prst="flowChartDelay">
              <a:avLst/>
            </a:prstGeom>
            <a:solidFill>
              <a:srgbClr val="FCF1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sp>
        <p:nvSpPr>
          <p:cNvPr id="35" name="Hình chữ nhật 34">
            <a:extLst>
              <a:ext uri="{FF2B5EF4-FFF2-40B4-BE49-F238E27FC236}">
                <a16:creationId xmlns="" xmlns:a16="http://schemas.microsoft.com/office/drawing/2014/main" id="{27A80872-7F7F-48CA-987D-0519F28BA6D5}"/>
              </a:ext>
            </a:extLst>
          </p:cNvPr>
          <p:cNvSpPr/>
          <p:nvPr/>
        </p:nvSpPr>
        <p:spPr>
          <a:xfrm>
            <a:off x="2518264" y="1863777"/>
            <a:ext cx="2694059" cy="3021127"/>
          </a:xfrm>
          <a:custGeom>
            <a:avLst/>
            <a:gdLst>
              <a:gd name="connsiteX0" fmla="*/ 0 w 2694059"/>
              <a:gd name="connsiteY0" fmla="*/ 0 h 3019743"/>
              <a:gd name="connsiteX1" fmla="*/ 2694059 w 2694059"/>
              <a:gd name="connsiteY1" fmla="*/ 0 h 3019743"/>
              <a:gd name="connsiteX2" fmla="*/ 2694059 w 2694059"/>
              <a:gd name="connsiteY2" fmla="*/ 3019743 h 3019743"/>
              <a:gd name="connsiteX3" fmla="*/ 0 w 2694059"/>
              <a:gd name="connsiteY3" fmla="*/ 3019743 h 3019743"/>
              <a:gd name="connsiteX4" fmla="*/ 0 w 2694059"/>
              <a:gd name="connsiteY4" fmla="*/ 0 h 3019743"/>
              <a:gd name="connsiteX0" fmla="*/ 133165 w 2694059"/>
              <a:gd name="connsiteY0" fmla="*/ 736846 h 3019743"/>
              <a:gd name="connsiteX1" fmla="*/ 2694059 w 2694059"/>
              <a:gd name="connsiteY1" fmla="*/ 0 h 3019743"/>
              <a:gd name="connsiteX2" fmla="*/ 2694059 w 2694059"/>
              <a:gd name="connsiteY2" fmla="*/ 3019743 h 3019743"/>
              <a:gd name="connsiteX3" fmla="*/ 0 w 2694059"/>
              <a:gd name="connsiteY3" fmla="*/ 3019743 h 3019743"/>
              <a:gd name="connsiteX4" fmla="*/ 133165 w 2694059"/>
              <a:gd name="connsiteY4" fmla="*/ 736846 h 3019743"/>
              <a:gd name="connsiteX0" fmla="*/ 17755 w 2694059"/>
              <a:gd name="connsiteY0" fmla="*/ 843378 h 3019743"/>
              <a:gd name="connsiteX1" fmla="*/ 2694059 w 2694059"/>
              <a:gd name="connsiteY1" fmla="*/ 0 h 3019743"/>
              <a:gd name="connsiteX2" fmla="*/ 2694059 w 2694059"/>
              <a:gd name="connsiteY2" fmla="*/ 3019743 h 3019743"/>
              <a:gd name="connsiteX3" fmla="*/ 0 w 2694059"/>
              <a:gd name="connsiteY3" fmla="*/ 3019743 h 3019743"/>
              <a:gd name="connsiteX4" fmla="*/ 17755 w 2694059"/>
              <a:gd name="connsiteY4" fmla="*/ 843378 h 3019743"/>
              <a:gd name="connsiteX0" fmla="*/ 17755 w 2694059"/>
              <a:gd name="connsiteY0" fmla="*/ 825623 h 3001988"/>
              <a:gd name="connsiteX1" fmla="*/ 510152 w 2694059"/>
              <a:gd name="connsiteY1" fmla="*/ 0 h 3001988"/>
              <a:gd name="connsiteX2" fmla="*/ 2694059 w 2694059"/>
              <a:gd name="connsiteY2" fmla="*/ 3001988 h 3001988"/>
              <a:gd name="connsiteX3" fmla="*/ 0 w 2694059"/>
              <a:gd name="connsiteY3" fmla="*/ 3001988 h 3001988"/>
              <a:gd name="connsiteX4" fmla="*/ 17755 w 2694059"/>
              <a:gd name="connsiteY4" fmla="*/ 825623 h 3001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94059" h="3001988">
                <a:moveTo>
                  <a:pt x="17755" y="825623"/>
                </a:moveTo>
                <a:lnTo>
                  <a:pt x="510152" y="0"/>
                </a:lnTo>
                <a:lnTo>
                  <a:pt x="2694059" y="3001988"/>
                </a:lnTo>
                <a:lnTo>
                  <a:pt x="0" y="3001988"/>
                </a:lnTo>
                <a:lnTo>
                  <a:pt x="17755" y="825623"/>
                </a:lnTo>
                <a:close/>
              </a:path>
            </a:pathLst>
          </a:custGeom>
          <a:solidFill>
            <a:srgbClr val="E8EFEC">
              <a:alpha val="6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6" name="Hình chữ nhật 35">
            <a:extLst>
              <a:ext uri="{FF2B5EF4-FFF2-40B4-BE49-F238E27FC236}">
                <a16:creationId xmlns="" xmlns:a16="http://schemas.microsoft.com/office/drawing/2014/main" id="{22EFE3F2-2BA0-440E-AA9D-525C2107DF44}"/>
              </a:ext>
            </a:extLst>
          </p:cNvPr>
          <p:cNvSpPr/>
          <p:nvPr/>
        </p:nvSpPr>
        <p:spPr>
          <a:xfrm>
            <a:off x="1956391" y="5654226"/>
            <a:ext cx="9069572" cy="178783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" name="Hộp Văn bản 5">
            <a:extLst>
              <a:ext uri="{FF2B5EF4-FFF2-40B4-BE49-F238E27FC236}">
                <a16:creationId xmlns="" xmlns:a16="http://schemas.microsoft.com/office/drawing/2014/main" id="{C041E1A9-9885-420B-B72E-25AEED6273A6}"/>
              </a:ext>
            </a:extLst>
          </p:cNvPr>
          <p:cNvSpPr txBox="1"/>
          <p:nvPr/>
        </p:nvSpPr>
        <p:spPr>
          <a:xfrm>
            <a:off x="5238686" y="3581468"/>
            <a:ext cx="1693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chemeClr val="accent4">
                    <a:lumMod val="50000"/>
                  </a:schemeClr>
                </a:solidFill>
              </a:rPr>
              <a:t>Nhóm</a:t>
            </a:r>
            <a:r>
              <a:rPr lang="en-US" b="1" dirty="0">
                <a:solidFill>
                  <a:schemeClr val="accent4">
                    <a:lumMod val="50000"/>
                  </a:schemeClr>
                </a:solidFill>
              </a:rPr>
              <a:t> 10</a:t>
            </a:r>
            <a:endParaRPr lang="vi-VN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4" name="Hình chữ nhật: Góc Tròn 3">
            <a:extLst>
              <a:ext uri="{FF2B5EF4-FFF2-40B4-BE49-F238E27FC236}">
                <a16:creationId xmlns="" xmlns:a16="http://schemas.microsoft.com/office/drawing/2014/main" id="{D1DAEE76-6924-4FAF-ADFE-296961B2D66B}"/>
              </a:ext>
            </a:extLst>
          </p:cNvPr>
          <p:cNvSpPr/>
          <p:nvPr/>
        </p:nvSpPr>
        <p:spPr>
          <a:xfrm>
            <a:off x="2070418" y="4878748"/>
            <a:ext cx="7974106" cy="977153"/>
          </a:xfrm>
          <a:prstGeom prst="roundRect">
            <a:avLst>
              <a:gd name="adj" fmla="val 29817"/>
            </a:avLst>
          </a:prstGeom>
          <a:solidFill>
            <a:srgbClr val="2CB9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" name="Hình chữ nhật: Góc Tròn 2">
            <a:extLst>
              <a:ext uri="{FF2B5EF4-FFF2-40B4-BE49-F238E27FC236}">
                <a16:creationId xmlns="" xmlns:a16="http://schemas.microsoft.com/office/drawing/2014/main" id="{D51269D7-40CD-4B61-84E0-482DA50F80FD}"/>
              </a:ext>
            </a:extLst>
          </p:cNvPr>
          <p:cNvSpPr/>
          <p:nvPr/>
        </p:nvSpPr>
        <p:spPr>
          <a:xfrm>
            <a:off x="810126" y="4893133"/>
            <a:ext cx="10446579" cy="277906"/>
          </a:xfrm>
          <a:prstGeom prst="roundRect">
            <a:avLst>
              <a:gd name="adj" fmla="val 38029"/>
            </a:avLst>
          </a:prstGeom>
          <a:solidFill>
            <a:srgbClr val="F6AE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38" name="Picture 37">
            <a:extLst>
              <a:ext uri="{FF2B5EF4-FFF2-40B4-BE49-F238E27FC236}">
                <a16:creationId xmlns="" xmlns:a16="http://schemas.microsoft.com/office/drawing/2014/main" id="{74522972-7DC2-4D3F-BE13-BE0548EDAA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5916" y="2600419"/>
            <a:ext cx="1538988" cy="865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676824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2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3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5" grpId="1" animBg="1"/>
      <p:bldP spid="35" grpId="2" animBg="1"/>
      <p:bldP spid="35" grpId="3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="" xmlns:a16="http://schemas.microsoft.com/office/drawing/2014/main" id="{73D85DB5-FF5E-4EA9-B026-D66D12DAB540}"/>
              </a:ext>
            </a:extLst>
          </p:cNvPr>
          <p:cNvSpPr/>
          <p:nvPr/>
        </p:nvSpPr>
        <p:spPr>
          <a:xfrm rot="18209734">
            <a:off x="2503118" y="2803486"/>
            <a:ext cx="1045067" cy="981706"/>
          </a:xfrm>
          <a:prstGeom prst="rect">
            <a:avLst/>
          </a:prstGeom>
          <a:solidFill>
            <a:schemeClr val="accent4">
              <a:lumMod val="40000"/>
              <a:lumOff val="60000"/>
              <a:alpha val="0"/>
            </a:schemeClr>
          </a:solidFill>
          <a:ln>
            <a:noFill/>
          </a:ln>
          <a:effectLst>
            <a:outerShdw blurRad="4318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8" name="Hình Bầu dục 7">
            <a:extLst>
              <a:ext uri="{FF2B5EF4-FFF2-40B4-BE49-F238E27FC236}">
                <a16:creationId xmlns="" xmlns:a16="http://schemas.microsoft.com/office/drawing/2014/main" id="{81353B2D-541A-48DD-8C15-D1F40A19DA51}"/>
              </a:ext>
            </a:extLst>
          </p:cNvPr>
          <p:cNvSpPr/>
          <p:nvPr/>
        </p:nvSpPr>
        <p:spPr>
          <a:xfrm>
            <a:off x="5141176" y="1505415"/>
            <a:ext cx="1909647" cy="18870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81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8" name="Hộp Văn bản 17">
            <a:extLst>
              <a:ext uri="{FF2B5EF4-FFF2-40B4-BE49-F238E27FC236}">
                <a16:creationId xmlns="" xmlns:a16="http://schemas.microsoft.com/office/drawing/2014/main" id="{8B4007A7-12E1-477A-A3D0-118A61841BBE}"/>
              </a:ext>
            </a:extLst>
          </p:cNvPr>
          <p:cNvSpPr txBox="1"/>
          <p:nvPr/>
        </p:nvSpPr>
        <p:spPr>
          <a:xfrm>
            <a:off x="3922987" y="3539318"/>
            <a:ext cx="434602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accent4">
                    <a:lumMod val="50000"/>
                  </a:schemeClr>
                </a:solidFill>
              </a:rPr>
              <a:t>4. </a:t>
            </a:r>
            <a:r>
              <a:rPr lang="en-US" sz="4400" b="1" dirty="0" err="1">
                <a:solidFill>
                  <a:schemeClr val="accent4">
                    <a:lumMod val="50000"/>
                  </a:schemeClr>
                </a:solidFill>
              </a:rPr>
              <a:t>Kết</a:t>
            </a:r>
            <a:r>
              <a:rPr lang="en-US" sz="4400" b="1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4400" b="1" dirty="0" err="1">
                <a:solidFill>
                  <a:schemeClr val="accent4">
                    <a:lumMod val="50000"/>
                  </a:schemeClr>
                </a:solidFill>
              </a:rPr>
              <a:t>luận</a:t>
            </a:r>
            <a:endParaRPr lang="vi-VN" sz="4400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23" name="Hình ảnh 22" descr="Ảnh có chứa mũi tên&#10;&#10;Mô tả được tạo tự động">
            <a:extLst>
              <a:ext uri="{FF2B5EF4-FFF2-40B4-BE49-F238E27FC236}">
                <a16:creationId xmlns="" xmlns:a16="http://schemas.microsoft.com/office/drawing/2014/main" id="{F88CEB87-C19A-45D2-9324-CCD10F83686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667" b="94333" l="10000" r="90000">
                        <a14:foregroundMark x1="23889" y1="4833" x2="28444" y2="10833"/>
                        <a14:foregroundMark x1="70444" y1="91667" x2="71222" y2="94333"/>
                        <a14:foregroundMark x1="43556" y1="48333" x2="52889" y2="64167"/>
                        <a14:foregroundMark x1="31778" y1="35833" x2="55444" y2="55000"/>
                        <a14:foregroundMark x1="38333" y1="27333" x2="59889" y2="53333"/>
                        <a14:foregroundMark x1="60444" y1="65667" x2="67000" y2="78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1209" y="7114480"/>
            <a:ext cx="635256" cy="423504"/>
          </a:xfrm>
          <a:prstGeom prst="rect">
            <a:avLst/>
          </a:prstGeom>
        </p:spPr>
      </p:pic>
      <p:sp>
        <p:nvSpPr>
          <p:cNvPr id="2" name="Hình chữ nhật 1">
            <a:extLst>
              <a:ext uri="{FF2B5EF4-FFF2-40B4-BE49-F238E27FC236}">
                <a16:creationId xmlns="" xmlns:a16="http://schemas.microsoft.com/office/drawing/2014/main" id="{3F46693F-9904-4629-B323-0143897E2154}"/>
              </a:ext>
            </a:extLst>
          </p:cNvPr>
          <p:cNvSpPr/>
          <p:nvPr/>
        </p:nvSpPr>
        <p:spPr>
          <a:xfrm rot="1941096">
            <a:off x="9984123" y="-2003330"/>
            <a:ext cx="8463517" cy="13418289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" name="Hình chữ nhật 6">
            <a:extLst>
              <a:ext uri="{FF2B5EF4-FFF2-40B4-BE49-F238E27FC236}">
                <a16:creationId xmlns="" xmlns:a16="http://schemas.microsoft.com/office/drawing/2014/main" id="{611F5CC0-CEEF-4E85-998F-C0F8B796A33C}"/>
              </a:ext>
            </a:extLst>
          </p:cNvPr>
          <p:cNvSpPr/>
          <p:nvPr/>
        </p:nvSpPr>
        <p:spPr>
          <a:xfrm rot="1941096">
            <a:off x="-5546012" y="-5607767"/>
            <a:ext cx="8463517" cy="13418289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2BEBD99E-6AB0-4E86-BE6F-65FB88561A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5042" y="1397405"/>
            <a:ext cx="2141913" cy="2141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80112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="" xmlns:a16="http://schemas.microsoft.com/office/drawing/2014/main" id="{73D85DB5-FF5E-4EA9-B026-D66D12DAB540}"/>
              </a:ext>
            </a:extLst>
          </p:cNvPr>
          <p:cNvSpPr/>
          <p:nvPr/>
        </p:nvSpPr>
        <p:spPr>
          <a:xfrm rot="18209734">
            <a:off x="2503118" y="2803486"/>
            <a:ext cx="1045067" cy="981706"/>
          </a:xfrm>
          <a:prstGeom prst="rect">
            <a:avLst/>
          </a:prstGeom>
          <a:solidFill>
            <a:schemeClr val="accent4">
              <a:lumMod val="40000"/>
              <a:lumOff val="60000"/>
              <a:alpha val="0"/>
            </a:schemeClr>
          </a:solidFill>
          <a:ln>
            <a:noFill/>
          </a:ln>
          <a:effectLst>
            <a:outerShdw blurRad="4318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" name="Hình Bầu dục 6">
            <a:extLst>
              <a:ext uri="{FF2B5EF4-FFF2-40B4-BE49-F238E27FC236}">
                <a16:creationId xmlns="" xmlns:a16="http://schemas.microsoft.com/office/drawing/2014/main" id="{F12AAAD6-BDCB-474D-8A9E-5EBE28701E0A}"/>
              </a:ext>
            </a:extLst>
          </p:cNvPr>
          <p:cNvSpPr/>
          <p:nvPr/>
        </p:nvSpPr>
        <p:spPr>
          <a:xfrm>
            <a:off x="-1" y="-2057400"/>
            <a:ext cx="12670971" cy="11560629"/>
          </a:xfrm>
          <a:prstGeom prst="ellipse">
            <a:avLst/>
          </a:prstGeom>
          <a:noFill/>
          <a:ln w="327025">
            <a:solidFill>
              <a:schemeClr val="accent4">
                <a:lumMod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Hình Bầu dục 8">
            <a:extLst>
              <a:ext uri="{FF2B5EF4-FFF2-40B4-BE49-F238E27FC236}">
                <a16:creationId xmlns="" xmlns:a16="http://schemas.microsoft.com/office/drawing/2014/main" id="{0D6B9E5E-8044-442F-8E2A-AA88F08330B5}"/>
              </a:ext>
            </a:extLst>
          </p:cNvPr>
          <p:cNvSpPr/>
          <p:nvPr/>
        </p:nvSpPr>
        <p:spPr>
          <a:xfrm>
            <a:off x="1193180" y="-825190"/>
            <a:ext cx="9645805" cy="9088244"/>
          </a:xfrm>
          <a:prstGeom prst="ellipse">
            <a:avLst/>
          </a:prstGeom>
          <a:noFill/>
          <a:ln w="85725">
            <a:solidFill>
              <a:schemeClr val="accent4">
                <a:lumMod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Hình Bầu dục 9">
            <a:extLst>
              <a:ext uri="{FF2B5EF4-FFF2-40B4-BE49-F238E27FC236}">
                <a16:creationId xmlns="" xmlns:a16="http://schemas.microsoft.com/office/drawing/2014/main" id="{407A63B4-74B3-4F16-998B-279B2B1B8298}"/>
              </a:ext>
            </a:extLst>
          </p:cNvPr>
          <p:cNvSpPr/>
          <p:nvPr/>
        </p:nvSpPr>
        <p:spPr>
          <a:xfrm>
            <a:off x="2620537" y="289932"/>
            <a:ext cx="6969512" cy="6713033"/>
          </a:xfrm>
          <a:prstGeom prst="ellipse">
            <a:avLst/>
          </a:prstGeom>
          <a:noFill/>
          <a:ln w="327025">
            <a:solidFill>
              <a:schemeClr val="accent4">
                <a:lumMod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Hình Bầu dục 10">
            <a:extLst>
              <a:ext uri="{FF2B5EF4-FFF2-40B4-BE49-F238E27FC236}">
                <a16:creationId xmlns="" xmlns:a16="http://schemas.microsoft.com/office/drawing/2014/main" id="{136D474A-9BDF-4D4F-B03D-4122862E2754}"/>
              </a:ext>
            </a:extLst>
          </p:cNvPr>
          <p:cNvSpPr/>
          <p:nvPr/>
        </p:nvSpPr>
        <p:spPr>
          <a:xfrm>
            <a:off x="-2710542" y="-5150629"/>
            <a:ext cx="17987724" cy="17364399"/>
          </a:xfrm>
          <a:prstGeom prst="ellipse">
            <a:avLst/>
          </a:prstGeom>
          <a:noFill/>
          <a:ln w="381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Hình chữ nhật: Góc Tròn 11">
            <a:extLst>
              <a:ext uri="{FF2B5EF4-FFF2-40B4-BE49-F238E27FC236}">
                <a16:creationId xmlns="" xmlns:a16="http://schemas.microsoft.com/office/drawing/2014/main" id="{66923B18-6844-4EB5-B82E-358490DF2D41}"/>
              </a:ext>
            </a:extLst>
          </p:cNvPr>
          <p:cNvSpPr/>
          <p:nvPr/>
        </p:nvSpPr>
        <p:spPr>
          <a:xfrm rot="2868396">
            <a:off x="5833320" y="2395123"/>
            <a:ext cx="525360" cy="512273"/>
          </a:xfrm>
          <a:prstGeom prst="roundRect">
            <a:avLst/>
          </a:prstGeom>
          <a:solidFill>
            <a:schemeClr val="accent4">
              <a:lumMod val="50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3" name="Hộp Văn bản 12">
            <a:extLst>
              <a:ext uri="{FF2B5EF4-FFF2-40B4-BE49-F238E27FC236}">
                <a16:creationId xmlns="" xmlns:a16="http://schemas.microsoft.com/office/drawing/2014/main" id="{56BF6607-A10D-4431-9406-F08400753131}"/>
              </a:ext>
            </a:extLst>
          </p:cNvPr>
          <p:cNvSpPr txBox="1"/>
          <p:nvPr/>
        </p:nvSpPr>
        <p:spPr>
          <a:xfrm>
            <a:off x="4566960" y="7427207"/>
            <a:ext cx="3051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b="1">
                <a:solidFill>
                  <a:schemeClr val="accent4">
                    <a:lumMod val="50000"/>
                  </a:schemeClr>
                </a:solidFill>
              </a:rPr>
              <a:t>Thanks For Watching!</a:t>
            </a:r>
          </a:p>
        </p:txBody>
      </p:sp>
      <p:sp>
        <p:nvSpPr>
          <p:cNvPr id="2" name="Hình chữ nhật 1">
            <a:extLst>
              <a:ext uri="{FF2B5EF4-FFF2-40B4-BE49-F238E27FC236}">
                <a16:creationId xmlns="" xmlns:a16="http://schemas.microsoft.com/office/drawing/2014/main" id="{1686F41A-2B2D-4CA4-B3D6-DA80BC7C4629}"/>
              </a:ext>
            </a:extLst>
          </p:cNvPr>
          <p:cNvSpPr/>
          <p:nvPr/>
        </p:nvSpPr>
        <p:spPr>
          <a:xfrm>
            <a:off x="855918" y="880946"/>
            <a:ext cx="11019647" cy="56871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8100">
            <a:solidFill>
              <a:schemeClr val="accent4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8" name="Hình Bầu dục 7">
            <a:extLst>
              <a:ext uri="{FF2B5EF4-FFF2-40B4-BE49-F238E27FC236}">
                <a16:creationId xmlns="" xmlns:a16="http://schemas.microsoft.com/office/drawing/2014/main" id="{81353B2D-541A-48DD-8C15-D1F40A19DA51}"/>
              </a:ext>
            </a:extLst>
          </p:cNvPr>
          <p:cNvSpPr/>
          <p:nvPr/>
        </p:nvSpPr>
        <p:spPr>
          <a:xfrm>
            <a:off x="418296" y="289933"/>
            <a:ext cx="875245" cy="85864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81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8" name="Hộp Văn bản 17">
            <a:extLst>
              <a:ext uri="{FF2B5EF4-FFF2-40B4-BE49-F238E27FC236}">
                <a16:creationId xmlns="" xmlns:a16="http://schemas.microsoft.com/office/drawing/2014/main" id="{8B4007A7-12E1-477A-A3D0-118A61841BBE}"/>
              </a:ext>
            </a:extLst>
          </p:cNvPr>
          <p:cNvSpPr txBox="1"/>
          <p:nvPr/>
        </p:nvSpPr>
        <p:spPr>
          <a:xfrm>
            <a:off x="855918" y="357726"/>
            <a:ext cx="29673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4">
                    <a:lumMod val="50000"/>
                  </a:schemeClr>
                </a:solidFill>
              </a:rPr>
              <a:t>4. </a:t>
            </a:r>
            <a:r>
              <a:rPr lang="en-US" sz="2800" b="1" dirty="0" err="1">
                <a:solidFill>
                  <a:schemeClr val="accent4">
                    <a:lumMod val="50000"/>
                  </a:schemeClr>
                </a:solidFill>
              </a:rPr>
              <a:t>Kết</a:t>
            </a:r>
            <a:r>
              <a:rPr lang="en-US" sz="2800" b="1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2800" b="1" dirty="0" err="1">
                <a:solidFill>
                  <a:schemeClr val="accent4">
                    <a:lumMod val="50000"/>
                  </a:schemeClr>
                </a:solidFill>
              </a:rPr>
              <a:t>luận</a:t>
            </a:r>
            <a:r>
              <a:rPr lang="en-US" sz="2800" b="1" dirty="0">
                <a:solidFill>
                  <a:schemeClr val="accent4">
                    <a:lumMod val="50000"/>
                  </a:schemeClr>
                </a:solidFill>
              </a:rPr>
              <a:t>.</a:t>
            </a:r>
            <a:endParaRPr lang="vi-VN" sz="2800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14" name="Hình ảnh 13">
            <a:extLst>
              <a:ext uri="{FF2B5EF4-FFF2-40B4-BE49-F238E27FC236}">
                <a16:creationId xmlns="" xmlns:a16="http://schemas.microsoft.com/office/drawing/2014/main" id="{1424DD27-221A-49ED-8376-724E80D2118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alphaModFix amt="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647892">
            <a:off x="9881722" y="1545653"/>
            <a:ext cx="1251232" cy="1251232"/>
          </a:xfrm>
          <a:prstGeom prst="rect">
            <a:avLst/>
          </a:prstGeom>
        </p:spPr>
      </p:pic>
      <p:pic>
        <p:nvPicPr>
          <p:cNvPr id="15" name="Hình ảnh 14" descr="Ảnh có chứa văn bản, đồ họa véc-tơ&#10;&#10;Mô tả được tạo tự động">
            <a:extLst>
              <a:ext uri="{FF2B5EF4-FFF2-40B4-BE49-F238E27FC236}">
                <a16:creationId xmlns="" xmlns:a16="http://schemas.microsoft.com/office/drawing/2014/main" id="{E1375551-54C0-4010-8C87-C1BFA7BF3FB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alphaModFix amt="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413979">
            <a:off x="289375" y="4503231"/>
            <a:ext cx="846446" cy="846446"/>
          </a:xfrm>
          <a:prstGeom prst="rect">
            <a:avLst/>
          </a:prstGeom>
        </p:spPr>
      </p:pic>
      <p:pic>
        <p:nvPicPr>
          <p:cNvPr id="16" name="Hình ảnh 15" descr="Ảnh có chứa đồ họa véc-tơ&#10;&#10;Mô tả được tạo tự động">
            <a:extLst>
              <a:ext uri="{FF2B5EF4-FFF2-40B4-BE49-F238E27FC236}">
                <a16:creationId xmlns="" xmlns:a16="http://schemas.microsoft.com/office/drawing/2014/main" id="{919BE5C8-3CCA-4493-9DDC-4D72D7CBC4A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alphaModFix amt="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560662">
            <a:off x="464356" y="1332754"/>
            <a:ext cx="1023308" cy="1023308"/>
          </a:xfrm>
          <a:prstGeom prst="rect">
            <a:avLst/>
          </a:prstGeom>
        </p:spPr>
      </p:pic>
      <p:pic>
        <p:nvPicPr>
          <p:cNvPr id="17" name="Hình ảnh 16">
            <a:extLst>
              <a:ext uri="{FF2B5EF4-FFF2-40B4-BE49-F238E27FC236}">
                <a16:creationId xmlns="" xmlns:a16="http://schemas.microsoft.com/office/drawing/2014/main" id="{191BE53F-B14F-485E-8BBD-31858E6C735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alphaModFix amt="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837824">
            <a:off x="9876944" y="4843630"/>
            <a:ext cx="834652" cy="834652"/>
          </a:xfrm>
          <a:prstGeom prst="rect">
            <a:avLst/>
          </a:prstGeom>
        </p:spPr>
      </p:pic>
      <p:sp>
        <p:nvSpPr>
          <p:cNvPr id="3" name="Hộp Văn bản 2">
            <a:extLst>
              <a:ext uri="{FF2B5EF4-FFF2-40B4-BE49-F238E27FC236}">
                <a16:creationId xmlns="" xmlns:a16="http://schemas.microsoft.com/office/drawing/2014/main" id="{0FDBAFB3-8B7F-419B-A08A-7A4D0FBEED3F}"/>
              </a:ext>
            </a:extLst>
          </p:cNvPr>
          <p:cNvSpPr txBox="1"/>
          <p:nvPr/>
        </p:nvSpPr>
        <p:spPr>
          <a:xfrm>
            <a:off x="1210039" y="1411842"/>
            <a:ext cx="103114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 err="1">
                <a:solidFill>
                  <a:schemeClr val="accent4">
                    <a:lumMod val="50000"/>
                  </a:schemeClr>
                </a:solidFill>
                <a:latin typeface="Calibri (Body)"/>
              </a:rPr>
              <a:t>Ưu</a:t>
            </a:r>
            <a:r>
              <a:rPr lang="en-US" sz="2400" b="1" u="sng" dirty="0">
                <a:solidFill>
                  <a:schemeClr val="accent4">
                    <a:lumMod val="50000"/>
                  </a:schemeClr>
                </a:solidFill>
                <a:latin typeface="Calibri (Body)"/>
              </a:rPr>
              <a:t> </a:t>
            </a:r>
            <a:r>
              <a:rPr lang="en-US" sz="2400" b="1" u="sng" dirty="0" err="1">
                <a:solidFill>
                  <a:schemeClr val="accent4">
                    <a:lumMod val="50000"/>
                  </a:schemeClr>
                </a:solidFill>
                <a:latin typeface="Calibri (Body)"/>
              </a:rPr>
              <a:t>điểm</a:t>
            </a:r>
            <a:r>
              <a:rPr lang="en-US" sz="2400" b="1" u="sng" dirty="0">
                <a:solidFill>
                  <a:schemeClr val="accent4">
                    <a:lumMod val="50000"/>
                  </a:schemeClr>
                </a:solidFill>
                <a:latin typeface="Calibri (Body)"/>
              </a:rPr>
              <a:t> </a:t>
            </a:r>
            <a:r>
              <a:rPr lang="en-US" sz="2400" b="1" u="sng" dirty="0" err="1">
                <a:solidFill>
                  <a:schemeClr val="accent4">
                    <a:lumMod val="50000"/>
                  </a:schemeClr>
                </a:solidFill>
                <a:latin typeface="Calibri (Body)"/>
              </a:rPr>
              <a:t>và</a:t>
            </a:r>
            <a:r>
              <a:rPr lang="en-US" sz="2400" b="1" u="sng" dirty="0">
                <a:solidFill>
                  <a:schemeClr val="accent4">
                    <a:lumMod val="50000"/>
                  </a:schemeClr>
                </a:solidFill>
                <a:latin typeface="Calibri (Body)"/>
              </a:rPr>
              <a:t> </a:t>
            </a:r>
            <a:r>
              <a:rPr lang="en-US" sz="2400" b="1" u="sng" dirty="0" err="1">
                <a:solidFill>
                  <a:schemeClr val="accent4">
                    <a:lumMod val="50000"/>
                  </a:schemeClr>
                </a:solidFill>
                <a:latin typeface="Calibri (Body)"/>
              </a:rPr>
              <a:t>nhược</a:t>
            </a:r>
            <a:r>
              <a:rPr lang="en-US" sz="2400" b="1" u="sng" dirty="0">
                <a:solidFill>
                  <a:schemeClr val="accent4">
                    <a:lumMod val="50000"/>
                  </a:schemeClr>
                </a:solidFill>
                <a:latin typeface="Calibri (Body)"/>
              </a:rPr>
              <a:t> </a:t>
            </a:r>
            <a:r>
              <a:rPr lang="en-US" sz="2400" b="1" u="sng" dirty="0" err="1">
                <a:solidFill>
                  <a:schemeClr val="accent4">
                    <a:lumMod val="50000"/>
                  </a:schemeClr>
                </a:solidFill>
                <a:latin typeface="Calibri (Body)"/>
              </a:rPr>
              <a:t>điểm</a:t>
            </a:r>
            <a:r>
              <a:rPr lang="en-US" sz="2400" b="1" u="sng" dirty="0">
                <a:solidFill>
                  <a:schemeClr val="accent4">
                    <a:lumMod val="50000"/>
                  </a:schemeClr>
                </a:solidFill>
                <a:latin typeface="Calibri (Body)"/>
              </a:rPr>
              <a:t>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9BD1D81F-3A3F-4626-B5D1-89E9904EDE13}"/>
              </a:ext>
            </a:extLst>
          </p:cNvPr>
          <p:cNvSpPr txBox="1"/>
          <p:nvPr/>
        </p:nvSpPr>
        <p:spPr>
          <a:xfrm>
            <a:off x="1194702" y="1410053"/>
            <a:ext cx="8125429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 err="1">
                <a:solidFill>
                  <a:schemeClr val="accent4">
                    <a:lumMod val="50000"/>
                  </a:schemeClr>
                </a:solidFill>
                <a:latin typeface="Calibri (Body)"/>
              </a:rPr>
              <a:t>Kết</a:t>
            </a:r>
            <a:r>
              <a:rPr lang="en-US" sz="2400" b="1" u="sng" dirty="0">
                <a:solidFill>
                  <a:schemeClr val="accent4">
                    <a:lumMod val="50000"/>
                  </a:schemeClr>
                </a:solidFill>
                <a:latin typeface="Calibri (Body)"/>
              </a:rPr>
              <a:t> </a:t>
            </a:r>
            <a:r>
              <a:rPr lang="en-US" sz="2400" b="1" u="sng" dirty="0" err="1">
                <a:solidFill>
                  <a:schemeClr val="accent4">
                    <a:lumMod val="50000"/>
                  </a:schemeClr>
                </a:solidFill>
                <a:latin typeface="Calibri (Body)"/>
              </a:rPr>
              <a:t>quả</a:t>
            </a:r>
            <a:r>
              <a:rPr lang="en-US" sz="2400" b="1" u="sng" dirty="0">
                <a:solidFill>
                  <a:schemeClr val="accent4">
                    <a:lumMod val="50000"/>
                  </a:schemeClr>
                </a:solidFill>
                <a:latin typeface="Calibri (Body)"/>
              </a:rPr>
              <a:t> </a:t>
            </a:r>
            <a:r>
              <a:rPr lang="en-US" sz="2400" b="1" u="sng" dirty="0" err="1">
                <a:solidFill>
                  <a:schemeClr val="accent4">
                    <a:lumMod val="50000"/>
                  </a:schemeClr>
                </a:solidFill>
                <a:latin typeface="Calibri (Body)"/>
              </a:rPr>
              <a:t>đạt</a:t>
            </a:r>
            <a:r>
              <a:rPr lang="en-US" sz="2400" b="1" u="sng" dirty="0">
                <a:solidFill>
                  <a:schemeClr val="accent4">
                    <a:lumMod val="50000"/>
                  </a:schemeClr>
                </a:solidFill>
                <a:latin typeface="Calibri (Body)"/>
              </a:rPr>
              <a:t> </a:t>
            </a:r>
            <a:r>
              <a:rPr lang="en-US" sz="2400" b="1" u="sng" dirty="0" err="1">
                <a:solidFill>
                  <a:schemeClr val="accent4">
                    <a:lumMod val="50000"/>
                  </a:schemeClr>
                </a:solidFill>
                <a:latin typeface="Calibri (Body)"/>
              </a:rPr>
              <a:t>được</a:t>
            </a:r>
            <a:r>
              <a:rPr lang="en-US" sz="2400" b="1" u="sng" dirty="0">
                <a:solidFill>
                  <a:schemeClr val="accent4">
                    <a:lumMod val="50000"/>
                  </a:schemeClr>
                </a:solidFill>
                <a:latin typeface="Calibri (Body)"/>
              </a:rPr>
              <a:t>:</a:t>
            </a:r>
          </a:p>
          <a:p>
            <a:endParaRPr lang="en-US" sz="2400" b="1" u="sng" dirty="0">
              <a:solidFill>
                <a:schemeClr val="accent4">
                  <a:lumMod val="50000"/>
                </a:schemeClr>
              </a:solidFill>
              <a:latin typeface="Calibri (Body)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800" dirty="0" err="1">
                <a:solidFill>
                  <a:schemeClr val="accent4">
                    <a:lumMod val="50000"/>
                  </a:schemeClr>
                </a:solidFill>
                <a:latin typeface="Calibri (Body)"/>
              </a:rPr>
              <a:t>Đã</a:t>
            </a:r>
            <a:r>
              <a:rPr lang="en-US" sz="1800" dirty="0">
                <a:solidFill>
                  <a:schemeClr val="accent4">
                    <a:lumMod val="50000"/>
                  </a:schemeClr>
                </a:solidFill>
                <a:latin typeface="Calibri (Body)"/>
              </a:rPr>
              <a:t> </a:t>
            </a:r>
            <a:r>
              <a:rPr lang="en-US" sz="1800" dirty="0" err="1">
                <a:solidFill>
                  <a:schemeClr val="accent4">
                    <a:lumMod val="50000"/>
                  </a:schemeClr>
                </a:solidFill>
                <a:latin typeface="Calibri (Body)"/>
              </a:rPr>
              <a:t>đạt</a:t>
            </a:r>
            <a:r>
              <a:rPr lang="en-US" sz="1800" dirty="0">
                <a:solidFill>
                  <a:schemeClr val="accent4">
                    <a:lumMod val="50000"/>
                  </a:schemeClr>
                </a:solidFill>
                <a:latin typeface="Calibri (Body)"/>
              </a:rPr>
              <a:t> </a:t>
            </a:r>
            <a:r>
              <a:rPr lang="en-US" sz="1800" dirty="0" err="1">
                <a:solidFill>
                  <a:schemeClr val="accent4">
                    <a:lumMod val="50000"/>
                  </a:schemeClr>
                </a:solidFill>
                <a:latin typeface="Calibri (Body)"/>
              </a:rPr>
              <a:t>được</a:t>
            </a:r>
            <a:r>
              <a:rPr lang="en-US" sz="1800" dirty="0">
                <a:solidFill>
                  <a:schemeClr val="accent4">
                    <a:lumMod val="50000"/>
                  </a:schemeClr>
                </a:solidFill>
                <a:latin typeface="Calibri (Body)"/>
              </a:rPr>
              <a:t> </a:t>
            </a:r>
            <a:r>
              <a:rPr lang="en-US" sz="1800" dirty="0" err="1">
                <a:solidFill>
                  <a:schemeClr val="accent4">
                    <a:lumMod val="50000"/>
                  </a:schemeClr>
                </a:solidFill>
                <a:latin typeface="Calibri (Body)"/>
              </a:rPr>
              <a:t>mục</a:t>
            </a:r>
            <a:r>
              <a:rPr lang="en-US" sz="1800" dirty="0">
                <a:solidFill>
                  <a:schemeClr val="accent4">
                    <a:lumMod val="50000"/>
                  </a:schemeClr>
                </a:solidFill>
                <a:latin typeface="Calibri (Body)"/>
              </a:rPr>
              <a:t> </a:t>
            </a:r>
            <a:r>
              <a:rPr lang="en-US" sz="1800" dirty="0" err="1">
                <a:solidFill>
                  <a:schemeClr val="accent4">
                    <a:lumMod val="50000"/>
                  </a:schemeClr>
                </a:solidFill>
                <a:latin typeface="Calibri (Body)"/>
              </a:rPr>
              <a:t>tiêu</a:t>
            </a:r>
            <a:r>
              <a:rPr lang="en-US" sz="1800" dirty="0">
                <a:solidFill>
                  <a:schemeClr val="accent4">
                    <a:lumMod val="50000"/>
                  </a:schemeClr>
                </a:solidFill>
                <a:latin typeface="Calibri (Body)"/>
              </a:rPr>
              <a:t> </a:t>
            </a:r>
            <a:r>
              <a:rPr lang="en-US" sz="1800" dirty="0" err="1">
                <a:solidFill>
                  <a:schemeClr val="accent4">
                    <a:lumMod val="50000"/>
                  </a:schemeClr>
                </a:solidFill>
                <a:latin typeface="Calibri (Body)"/>
              </a:rPr>
              <a:t>đề</a:t>
            </a:r>
            <a:r>
              <a:rPr lang="en-US" sz="1800" dirty="0">
                <a:solidFill>
                  <a:schemeClr val="accent4">
                    <a:lumMod val="50000"/>
                  </a:schemeClr>
                </a:solidFill>
                <a:latin typeface="Calibri (Body)"/>
              </a:rPr>
              <a:t> ra, </a:t>
            </a:r>
            <a:r>
              <a:rPr lang="en-US" sz="1800" dirty="0" err="1">
                <a:solidFill>
                  <a:schemeClr val="accent4">
                    <a:lumMod val="50000"/>
                  </a:schemeClr>
                </a:solidFill>
                <a:latin typeface="Calibri (Body)"/>
              </a:rPr>
              <a:t>hoàn</a:t>
            </a:r>
            <a:r>
              <a:rPr lang="en-US" sz="1800" dirty="0">
                <a:solidFill>
                  <a:schemeClr val="accent4">
                    <a:lumMod val="50000"/>
                  </a:schemeClr>
                </a:solidFill>
                <a:latin typeface="Calibri (Body)"/>
              </a:rPr>
              <a:t> </a:t>
            </a:r>
            <a:r>
              <a:rPr lang="en-US" sz="1800" dirty="0" err="1">
                <a:solidFill>
                  <a:schemeClr val="accent4">
                    <a:lumMod val="50000"/>
                  </a:schemeClr>
                </a:solidFill>
                <a:latin typeface="Calibri (Body)"/>
              </a:rPr>
              <a:t>thành</a:t>
            </a:r>
            <a:r>
              <a:rPr lang="en-US" sz="1800" dirty="0">
                <a:solidFill>
                  <a:schemeClr val="accent4">
                    <a:lumMod val="50000"/>
                  </a:schemeClr>
                </a:solidFill>
                <a:latin typeface="Calibri (Body)"/>
              </a:rPr>
              <a:t> 1 website </a:t>
            </a:r>
            <a:r>
              <a:rPr lang="en-US" sz="1800" dirty="0" err="1">
                <a:solidFill>
                  <a:schemeClr val="accent4">
                    <a:lumMod val="50000"/>
                  </a:schemeClr>
                </a:solidFill>
                <a:latin typeface="Calibri (Body)"/>
              </a:rPr>
              <a:t>cơ</a:t>
            </a:r>
            <a:r>
              <a:rPr lang="en-US" sz="1800" dirty="0">
                <a:solidFill>
                  <a:schemeClr val="accent4">
                    <a:lumMod val="50000"/>
                  </a:schemeClr>
                </a:solidFill>
                <a:latin typeface="Calibri (Body)"/>
              </a:rPr>
              <a:t> </a:t>
            </a:r>
            <a:r>
              <a:rPr lang="en-US" sz="1800" dirty="0" err="1">
                <a:solidFill>
                  <a:schemeClr val="accent4">
                    <a:lumMod val="50000"/>
                  </a:schemeClr>
                </a:solidFill>
                <a:latin typeface="Calibri (Body)"/>
              </a:rPr>
              <a:t>bản</a:t>
            </a:r>
            <a:r>
              <a:rPr lang="en-US" sz="1800" dirty="0">
                <a:solidFill>
                  <a:schemeClr val="accent4">
                    <a:lumMod val="50000"/>
                  </a:schemeClr>
                </a:solidFill>
                <a:latin typeface="Calibri (Body)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800" dirty="0" err="1">
                <a:solidFill>
                  <a:schemeClr val="accent4">
                    <a:lumMod val="50000"/>
                  </a:schemeClr>
                </a:solidFill>
                <a:latin typeface="Calibri (Body)"/>
              </a:rPr>
              <a:t>Vận</a:t>
            </a:r>
            <a:r>
              <a:rPr lang="en-US" sz="1800" dirty="0">
                <a:solidFill>
                  <a:schemeClr val="accent4">
                    <a:lumMod val="50000"/>
                  </a:schemeClr>
                </a:solidFill>
                <a:latin typeface="Calibri (Body)"/>
              </a:rPr>
              <a:t> </a:t>
            </a:r>
            <a:r>
              <a:rPr lang="en-US" sz="1800" dirty="0" err="1">
                <a:solidFill>
                  <a:schemeClr val="accent4">
                    <a:lumMod val="50000"/>
                  </a:schemeClr>
                </a:solidFill>
                <a:latin typeface="Calibri (Body)"/>
              </a:rPr>
              <a:t>dụng</a:t>
            </a:r>
            <a:r>
              <a:rPr lang="en-US" sz="1800" dirty="0">
                <a:solidFill>
                  <a:schemeClr val="accent4">
                    <a:lumMod val="50000"/>
                  </a:schemeClr>
                </a:solidFill>
                <a:latin typeface="Calibri (Body)"/>
              </a:rPr>
              <a:t> HTML, CSS, JS, Django, … </a:t>
            </a:r>
            <a:r>
              <a:rPr lang="en-US" sz="1800" dirty="0" err="1">
                <a:solidFill>
                  <a:schemeClr val="accent4">
                    <a:lumMod val="50000"/>
                  </a:schemeClr>
                </a:solidFill>
                <a:latin typeface="Calibri (Body)"/>
              </a:rPr>
              <a:t>vào</a:t>
            </a:r>
            <a:r>
              <a:rPr lang="en-US" sz="1800" dirty="0">
                <a:solidFill>
                  <a:schemeClr val="accent4">
                    <a:lumMod val="50000"/>
                  </a:schemeClr>
                </a:solidFill>
                <a:latin typeface="Calibri (Body)"/>
              </a:rPr>
              <a:t> </a:t>
            </a:r>
            <a:r>
              <a:rPr lang="en-US" sz="1800" dirty="0" err="1">
                <a:solidFill>
                  <a:schemeClr val="accent4">
                    <a:lumMod val="50000"/>
                  </a:schemeClr>
                </a:solidFill>
                <a:latin typeface="Calibri (Body)"/>
              </a:rPr>
              <a:t>việc</a:t>
            </a:r>
            <a:r>
              <a:rPr lang="en-US" sz="1800" dirty="0">
                <a:solidFill>
                  <a:schemeClr val="accent4">
                    <a:lumMod val="50000"/>
                  </a:schemeClr>
                </a:solidFill>
                <a:latin typeface="Calibri (Body)"/>
              </a:rPr>
              <a:t> </a:t>
            </a:r>
            <a:r>
              <a:rPr lang="en-US" sz="1800" dirty="0" err="1">
                <a:solidFill>
                  <a:schemeClr val="accent4">
                    <a:lumMod val="50000"/>
                  </a:schemeClr>
                </a:solidFill>
                <a:latin typeface="Calibri (Body)"/>
              </a:rPr>
              <a:t>xây</a:t>
            </a:r>
            <a:r>
              <a:rPr lang="en-US" sz="1800" dirty="0">
                <a:solidFill>
                  <a:schemeClr val="accent4">
                    <a:lumMod val="50000"/>
                  </a:schemeClr>
                </a:solidFill>
                <a:latin typeface="Calibri (Body)"/>
              </a:rPr>
              <a:t> </a:t>
            </a:r>
            <a:r>
              <a:rPr lang="en-US" sz="1800" dirty="0" err="1">
                <a:solidFill>
                  <a:schemeClr val="accent4">
                    <a:lumMod val="50000"/>
                  </a:schemeClr>
                </a:solidFill>
                <a:latin typeface="Calibri (Body)"/>
              </a:rPr>
              <a:t>dựng</a:t>
            </a:r>
            <a:r>
              <a:rPr lang="en-US" sz="1800" dirty="0">
                <a:solidFill>
                  <a:schemeClr val="accent4">
                    <a:lumMod val="50000"/>
                  </a:schemeClr>
                </a:solidFill>
                <a:latin typeface="Calibri (Body)"/>
              </a:rPr>
              <a:t> website.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800" dirty="0" err="1">
                <a:solidFill>
                  <a:schemeClr val="accent4">
                    <a:lumMod val="50000"/>
                  </a:schemeClr>
                </a:solidFill>
                <a:latin typeface="Calibri (Body)"/>
              </a:rPr>
              <a:t>Phần</a:t>
            </a:r>
            <a:r>
              <a:rPr lang="en-US" sz="1800" dirty="0">
                <a:solidFill>
                  <a:schemeClr val="accent4">
                    <a:lumMod val="50000"/>
                  </a:schemeClr>
                </a:solidFill>
                <a:latin typeface="Calibri (Body)"/>
              </a:rPr>
              <a:t> </a:t>
            </a:r>
            <a:r>
              <a:rPr lang="en-US" sz="1800" dirty="0" err="1">
                <a:solidFill>
                  <a:schemeClr val="accent4">
                    <a:lumMod val="50000"/>
                  </a:schemeClr>
                </a:solidFill>
                <a:latin typeface="Calibri (Body)"/>
              </a:rPr>
              <a:t>giao</a:t>
            </a:r>
            <a:r>
              <a:rPr lang="en-US" sz="1800" dirty="0">
                <a:solidFill>
                  <a:schemeClr val="accent4">
                    <a:lumMod val="50000"/>
                  </a:schemeClr>
                </a:solidFill>
                <a:latin typeface="Calibri (Body)"/>
              </a:rPr>
              <a:t> </a:t>
            </a:r>
            <a:r>
              <a:rPr lang="en-US" sz="1800" dirty="0" err="1">
                <a:solidFill>
                  <a:schemeClr val="accent4">
                    <a:lumMod val="50000"/>
                  </a:schemeClr>
                </a:solidFill>
                <a:latin typeface="Calibri (Body)"/>
              </a:rPr>
              <a:t>diện</a:t>
            </a:r>
            <a:r>
              <a:rPr lang="en-US" sz="1800" dirty="0">
                <a:solidFill>
                  <a:schemeClr val="accent4">
                    <a:lumMod val="50000"/>
                  </a:schemeClr>
                </a:solidFill>
                <a:latin typeface="Calibri (Body)"/>
              </a:rPr>
              <a:t> </a:t>
            </a:r>
            <a:r>
              <a:rPr lang="en-US" sz="1800" dirty="0" err="1">
                <a:solidFill>
                  <a:schemeClr val="accent4">
                    <a:lumMod val="50000"/>
                  </a:schemeClr>
                </a:solidFill>
                <a:latin typeface="Calibri (Body)"/>
              </a:rPr>
              <a:t>người</a:t>
            </a:r>
            <a:r>
              <a:rPr lang="en-US" sz="1800" dirty="0">
                <a:solidFill>
                  <a:schemeClr val="accent4">
                    <a:lumMod val="50000"/>
                  </a:schemeClr>
                </a:solidFill>
                <a:latin typeface="Calibri (Body)"/>
              </a:rPr>
              <a:t> </a:t>
            </a:r>
            <a:r>
              <a:rPr lang="en-US" sz="1800" dirty="0" err="1">
                <a:solidFill>
                  <a:schemeClr val="accent4">
                    <a:lumMod val="50000"/>
                  </a:schemeClr>
                </a:solidFill>
                <a:latin typeface="Calibri (Body)"/>
              </a:rPr>
              <a:t>dùng</a:t>
            </a:r>
            <a:r>
              <a:rPr lang="en-US" sz="1800" dirty="0">
                <a:solidFill>
                  <a:schemeClr val="accent4">
                    <a:lumMod val="50000"/>
                  </a:schemeClr>
                </a:solidFill>
                <a:latin typeface="Calibri (Body)"/>
              </a:rPr>
              <a:t> </a:t>
            </a:r>
            <a:r>
              <a:rPr lang="en-US" sz="1800" dirty="0" err="1">
                <a:solidFill>
                  <a:schemeClr val="accent4">
                    <a:lumMod val="50000"/>
                  </a:schemeClr>
                </a:solidFill>
                <a:latin typeface="Calibri (Body)"/>
              </a:rPr>
              <a:t>thân</a:t>
            </a:r>
            <a:r>
              <a:rPr lang="en-US" sz="1800" dirty="0">
                <a:solidFill>
                  <a:schemeClr val="accent4">
                    <a:lumMod val="50000"/>
                  </a:schemeClr>
                </a:solidFill>
                <a:latin typeface="Calibri (Body)"/>
              </a:rPr>
              <a:t> </a:t>
            </a:r>
            <a:r>
              <a:rPr lang="en-US" sz="1800" dirty="0" err="1">
                <a:solidFill>
                  <a:schemeClr val="accent4">
                    <a:lumMod val="50000"/>
                  </a:schemeClr>
                </a:solidFill>
                <a:latin typeface="Calibri (Body)"/>
              </a:rPr>
              <a:t>thiện</a:t>
            </a:r>
            <a:r>
              <a:rPr lang="en-US" sz="1800" dirty="0">
                <a:solidFill>
                  <a:schemeClr val="accent4">
                    <a:lumMod val="50000"/>
                  </a:schemeClr>
                </a:solidFill>
                <a:latin typeface="Calibri (Body)"/>
              </a:rPr>
              <a:t>, </a:t>
            </a:r>
            <a:r>
              <a:rPr lang="en-US" sz="1800" dirty="0" err="1">
                <a:solidFill>
                  <a:schemeClr val="accent4">
                    <a:lumMod val="50000"/>
                  </a:schemeClr>
                </a:solidFill>
                <a:latin typeface="Calibri (Body)"/>
              </a:rPr>
              <a:t>cho</a:t>
            </a:r>
            <a:r>
              <a:rPr lang="en-US" sz="1800" dirty="0">
                <a:solidFill>
                  <a:schemeClr val="accent4">
                    <a:lumMod val="50000"/>
                  </a:schemeClr>
                </a:solidFill>
                <a:latin typeface="Calibri (Body)"/>
              </a:rPr>
              <a:t> </a:t>
            </a:r>
            <a:r>
              <a:rPr lang="en-US" sz="1800" dirty="0" err="1">
                <a:solidFill>
                  <a:schemeClr val="accent4">
                    <a:lumMod val="50000"/>
                  </a:schemeClr>
                </a:solidFill>
                <a:latin typeface="Calibri (Body)"/>
              </a:rPr>
              <a:t>phép</a:t>
            </a:r>
            <a:r>
              <a:rPr lang="en-US" sz="1800" dirty="0">
                <a:solidFill>
                  <a:schemeClr val="accent4">
                    <a:lumMod val="50000"/>
                  </a:schemeClr>
                </a:solidFill>
                <a:latin typeface="Calibri (Body)"/>
              </a:rPr>
              <a:t> </a:t>
            </a:r>
            <a:r>
              <a:rPr lang="en-US" sz="1800" dirty="0" err="1">
                <a:solidFill>
                  <a:schemeClr val="accent4">
                    <a:lumMod val="50000"/>
                  </a:schemeClr>
                </a:solidFill>
                <a:latin typeface="Calibri (Body)"/>
              </a:rPr>
              <a:t>người</a:t>
            </a:r>
            <a:r>
              <a:rPr lang="en-US" sz="1800" dirty="0">
                <a:solidFill>
                  <a:schemeClr val="accent4">
                    <a:lumMod val="50000"/>
                  </a:schemeClr>
                </a:solidFill>
                <a:latin typeface="Calibri (Body)"/>
              </a:rPr>
              <a:t> </a:t>
            </a:r>
            <a:r>
              <a:rPr lang="en-US" sz="1800" dirty="0" err="1">
                <a:solidFill>
                  <a:schemeClr val="accent4">
                    <a:lumMod val="50000"/>
                  </a:schemeClr>
                </a:solidFill>
                <a:latin typeface="Calibri (Body)"/>
              </a:rPr>
              <a:t>dùng</a:t>
            </a:r>
            <a:r>
              <a:rPr lang="en-US" sz="1800" dirty="0">
                <a:solidFill>
                  <a:schemeClr val="accent4">
                    <a:lumMod val="50000"/>
                  </a:schemeClr>
                </a:solidFill>
                <a:latin typeface="Calibri (Body)"/>
              </a:rPr>
              <a:t> </a:t>
            </a:r>
            <a:r>
              <a:rPr lang="en-US" sz="1800" dirty="0" err="1">
                <a:solidFill>
                  <a:schemeClr val="accent4">
                    <a:lumMod val="50000"/>
                  </a:schemeClr>
                </a:solidFill>
                <a:latin typeface="Calibri (Body)"/>
              </a:rPr>
              <a:t>tìm</a:t>
            </a:r>
            <a:r>
              <a:rPr lang="en-US" sz="1800" dirty="0">
                <a:solidFill>
                  <a:schemeClr val="accent4">
                    <a:lumMod val="50000"/>
                  </a:schemeClr>
                </a:solidFill>
                <a:latin typeface="Calibri (Body)"/>
              </a:rPr>
              <a:t> </a:t>
            </a:r>
            <a:r>
              <a:rPr lang="en-US" sz="1800" dirty="0" err="1">
                <a:solidFill>
                  <a:schemeClr val="accent4">
                    <a:lumMod val="50000"/>
                  </a:schemeClr>
                </a:solidFill>
                <a:latin typeface="Calibri (Body)"/>
              </a:rPr>
              <a:t>kiếm</a:t>
            </a:r>
            <a:r>
              <a:rPr lang="en-US" sz="1800" dirty="0">
                <a:solidFill>
                  <a:schemeClr val="accent4">
                    <a:lumMod val="50000"/>
                  </a:schemeClr>
                </a:solidFill>
                <a:latin typeface="Calibri (Body)"/>
              </a:rPr>
              <a:t>, </a:t>
            </a:r>
            <a:r>
              <a:rPr lang="en-US" sz="1800" dirty="0" err="1">
                <a:solidFill>
                  <a:schemeClr val="accent4">
                    <a:lumMod val="50000"/>
                  </a:schemeClr>
                </a:solidFill>
                <a:latin typeface="Calibri (Body)"/>
              </a:rPr>
              <a:t>xem</a:t>
            </a:r>
            <a:r>
              <a:rPr lang="en-US" sz="1800" dirty="0">
                <a:solidFill>
                  <a:schemeClr val="accent4">
                    <a:lumMod val="50000"/>
                  </a:schemeClr>
                </a:solidFill>
                <a:latin typeface="Calibri (Body)"/>
              </a:rPr>
              <a:t> </a:t>
            </a:r>
            <a:r>
              <a:rPr lang="en-US" sz="1800" dirty="0" err="1">
                <a:solidFill>
                  <a:schemeClr val="accent4">
                    <a:lumMod val="50000"/>
                  </a:schemeClr>
                </a:solidFill>
                <a:latin typeface="Calibri (Body)"/>
              </a:rPr>
              <a:t>được</a:t>
            </a:r>
            <a:r>
              <a:rPr lang="en-US" sz="1800" dirty="0">
                <a:solidFill>
                  <a:schemeClr val="accent4">
                    <a:lumMod val="50000"/>
                  </a:schemeClr>
                </a:solidFill>
                <a:latin typeface="Calibri (Body)"/>
              </a:rPr>
              <a:t> </a:t>
            </a:r>
            <a:r>
              <a:rPr lang="en-US" sz="1800" dirty="0" err="1">
                <a:solidFill>
                  <a:schemeClr val="accent4">
                    <a:lumMod val="50000"/>
                  </a:schemeClr>
                </a:solidFill>
                <a:latin typeface="Calibri (Body)"/>
              </a:rPr>
              <a:t>thông</a:t>
            </a:r>
            <a:r>
              <a:rPr lang="en-US" sz="1800" dirty="0">
                <a:solidFill>
                  <a:schemeClr val="accent4">
                    <a:lumMod val="50000"/>
                  </a:schemeClr>
                </a:solidFill>
                <a:latin typeface="Calibri (Body)"/>
              </a:rPr>
              <a:t> tin </a:t>
            </a:r>
            <a:r>
              <a:rPr lang="en-US" sz="1800" dirty="0" err="1">
                <a:solidFill>
                  <a:schemeClr val="accent4">
                    <a:lumMod val="50000"/>
                  </a:schemeClr>
                </a:solidFill>
                <a:latin typeface="Calibri (Body)"/>
              </a:rPr>
              <a:t>của</a:t>
            </a:r>
            <a:r>
              <a:rPr lang="en-US" sz="1800" dirty="0">
                <a:solidFill>
                  <a:schemeClr val="accent4">
                    <a:lumMod val="50000"/>
                  </a:schemeClr>
                </a:solidFill>
                <a:latin typeface="Calibri (Body)"/>
              </a:rPr>
              <a:t> shop; </a:t>
            </a:r>
            <a:r>
              <a:rPr lang="en-US" sz="1800" dirty="0" err="1">
                <a:solidFill>
                  <a:schemeClr val="accent4">
                    <a:lumMod val="50000"/>
                  </a:schemeClr>
                </a:solidFill>
                <a:latin typeface="Calibri (Body)"/>
              </a:rPr>
              <a:t>thông</a:t>
            </a:r>
            <a:r>
              <a:rPr lang="en-US" sz="1800" dirty="0">
                <a:solidFill>
                  <a:schemeClr val="accent4">
                    <a:lumMod val="50000"/>
                  </a:schemeClr>
                </a:solidFill>
                <a:latin typeface="Calibri (Body)"/>
              </a:rPr>
              <a:t> tin, </a:t>
            </a:r>
            <a:r>
              <a:rPr lang="en-US" sz="1800" dirty="0" err="1">
                <a:solidFill>
                  <a:schemeClr val="accent4">
                    <a:lumMod val="50000"/>
                  </a:schemeClr>
                </a:solidFill>
                <a:latin typeface="Calibri (Body)"/>
              </a:rPr>
              <a:t>giá</a:t>
            </a:r>
            <a:r>
              <a:rPr lang="en-US" sz="1800" dirty="0">
                <a:solidFill>
                  <a:schemeClr val="accent4">
                    <a:lumMod val="50000"/>
                  </a:schemeClr>
                </a:solidFill>
                <a:latin typeface="Calibri (Body)"/>
              </a:rPr>
              <a:t> </a:t>
            </a:r>
            <a:r>
              <a:rPr lang="en-US" sz="1800" dirty="0" err="1">
                <a:solidFill>
                  <a:schemeClr val="accent4">
                    <a:lumMod val="50000"/>
                  </a:schemeClr>
                </a:solidFill>
                <a:latin typeface="Calibri (Body)"/>
              </a:rPr>
              <a:t>cả</a:t>
            </a:r>
            <a:r>
              <a:rPr lang="en-US" sz="1800" dirty="0">
                <a:solidFill>
                  <a:schemeClr val="accent4">
                    <a:lumMod val="50000"/>
                  </a:schemeClr>
                </a:solidFill>
                <a:latin typeface="Calibri (Body)"/>
              </a:rPr>
              <a:t> </a:t>
            </a:r>
            <a:r>
              <a:rPr lang="en-US" sz="1800" dirty="0" err="1">
                <a:solidFill>
                  <a:schemeClr val="accent4">
                    <a:lumMod val="50000"/>
                  </a:schemeClr>
                </a:solidFill>
                <a:latin typeface="Calibri (Body)"/>
              </a:rPr>
              <a:t>các</a:t>
            </a:r>
            <a:r>
              <a:rPr lang="en-US" sz="1800" dirty="0">
                <a:solidFill>
                  <a:schemeClr val="accent4">
                    <a:lumMod val="50000"/>
                  </a:schemeClr>
                </a:solidFill>
                <a:latin typeface="Calibri (Body)"/>
              </a:rPr>
              <a:t> </a:t>
            </a:r>
            <a:r>
              <a:rPr lang="en-US" sz="1800" dirty="0" err="1">
                <a:solidFill>
                  <a:schemeClr val="accent4">
                    <a:lumMod val="50000"/>
                  </a:schemeClr>
                </a:solidFill>
                <a:latin typeface="Calibri (Body)"/>
              </a:rPr>
              <a:t>sản</a:t>
            </a:r>
            <a:r>
              <a:rPr lang="en-US" sz="1800" dirty="0">
                <a:solidFill>
                  <a:schemeClr val="accent4">
                    <a:lumMod val="50000"/>
                  </a:schemeClr>
                </a:solidFill>
                <a:latin typeface="Calibri (Body)"/>
              </a:rPr>
              <a:t> </a:t>
            </a:r>
            <a:r>
              <a:rPr lang="en-US" sz="1800" dirty="0" err="1">
                <a:solidFill>
                  <a:schemeClr val="accent4">
                    <a:lumMod val="50000"/>
                  </a:schemeClr>
                </a:solidFill>
                <a:latin typeface="Calibri (Body)"/>
              </a:rPr>
              <a:t>phẩm</a:t>
            </a:r>
            <a:r>
              <a:rPr lang="en-US" sz="1800" dirty="0">
                <a:solidFill>
                  <a:schemeClr val="accent4">
                    <a:lumMod val="50000"/>
                  </a:schemeClr>
                </a:solidFill>
                <a:latin typeface="Calibri (Body)"/>
              </a:rPr>
              <a:t> </a:t>
            </a:r>
            <a:r>
              <a:rPr lang="en-US" sz="1800" dirty="0" err="1">
                <a:solidFill>
                  <a:schemeClr val="accent4">
                    <a:lumMod val="50000"/>
                  </a:schemeClr>
                </a:solidFill>
                <a:latin typeface="Calibri (Body)"/>
              </a:rPr>
              <a:t>nhanh</a:t>
            </a:r>
            <a:r>
              <a:rPr lang="en-US" sz="1800" dirty="0">
                <a:solidFill>
                  <a:schemeClr val="accent4">
                    <a:lumMod val="50000"/>
                  </a:schemeClr>
                </a:solidFill>
                <a:latin typeface="Calibri (Body)"/>
              </a:rPr>
              <a:t> </a:t>
            </a:r>
            <a:r>
              <a:rPr lang="en-US" sz="1800" dirty="0" err="1">
                <a:solidFill>
                  <a:schemeClr val="accent4">
                    <a:lumMod val="50000"/>
                  </a:schemeClr>
                </a:solidFill>
                <a:latin typeface="Calibri (Body)"/>
              </a:rPr>
              <a:t>chóng</a:t>
            </a:r>
            <a:r>
              <a:rPr lang="en-US" sz="1800" dirty="0">
                <a:solidFill>
                  <a:schemeClr val="accent4">
                    <a:lumMod val="50000"/>
                  </a:schemeClr>
                </a:solidFill>
                <a:latin typeface="Calibri (Body)"/>
              </a:rPr>
              <a:t>, </a:t>
            </a:r>
            <a:r>
              <a:rPr lang="en-US" sz="1800" dirty="0" err="1">
                <a:solidFill>
                  <a:schemeClr val="accent4">
                    <a:lumMod val="50000"/>
                  </a:schemeClr>
                </a:solidFill>
                <a:latin typeface="Calibri (Body)"/>
              </a:rPr>
              <a:t>dễ</a:t>
            </a:r>
            <a:r>
              <a:rPr lang="en-US" sz="1800" dirty="0">
                <a:solidFill>
                  <a:schemeClr val="accent4">
                    <a:lumMod val="50000"/>
                  </a:schemeClr>
                </a:solidFill>
                <a:latin typeface="Calibri (Body)"/>
              </a:rPr>
              <a:t> </a:t>
            </a:r>
            <a:r>
              <a:rPr lang="en-US" sz="1800" dirty="0" err="1">
                <a:solidFill>
                  <a:schemeClr val="accent4">
                    <a:lumMod val="50000"/>
                  </a:schemeClr>
                </a:solidFill>
                <a:latin typeface="Calibri (Body)"/>
              </a:rPr>
              <a:t>dàng</a:t>
            </a:r>
            <a:r>
              <a:rPr lang="en-US" sz="1800" dirty="0">
                <a:solidFill>
                  <a:schemeClr val="accent4">
                    <a:lumMod val="50000"/>
                  </a:schemeClr>
                </a:solidFill>
                <a:latin typeface="Calibri (Body)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vi-VN" sz="1800" dirty="0">
                <a:solidFill>
                  <a:schemeClr val="accent4">
                    <a:lumMod val="50000"/>
                  </a:schemeClr>
                </a:solidFill>
                <a:latin typeface="Calibri (Body)"/>
              </a:rPr>
              <a:t>Phần quản trị đã xây dựng được hệ thống quản lý dữ liệu của website, giúp cho</a:t>
            </a:r>
            <a:r>
              <a:rPr lang="en-US" sz="1800" dirty="0">
                <a:solidFill>
                  <a:schemeClr val="accent4">
                    <a:lumMod val="50000"/>
                  </a:schemeClr>
                </a:solidFill>
                <a:latin typeface="Calibri (Body)"/>
              </a:rPr>
              <a:t> </a:t>
            </a:r>
            <a:r>
              <a:rPr lang="vi-VN" sz="1800" dirty="0">
                <a:solidFill>
                  <a:schemeClr val="accent4">
                    <a:lumMod val="50000"/>
                  </a:schemeClr>
                </a:solidFill>
                <a:latin typeface="Calibri (Body)"/>
              </a:rPr>
              <a:t>những người quản trị dễ dàng quản lý thông tin, dữ liệu, xem, thêm, xóa, cập nhật</a:t>
            </a:r>
            <a:r>
              <a:rPr lang="en-US" sz="1800" dirty="0">
                <a:solidFill>
                  <a:schemeClr val="accent4">
                    <a:lumMod val="50000"/>
                  </a:schemeClr>
                </a:solidFill>
                <a:latin typeface="Calibri (Body)"/>
              </a:rPr>
              <a:t> </a:t>
            </a:r>
            <a:r>
              <a:rPr lang="vi-VN" sz="1800" dirty="0">
                <a:solidFill>
                  <a:schemeClr val="accent4">
                    <a:lumMod val="50000"/>
                  </a:schemeClr>
                </a:solidFill>
                <a:latin typeface="Calibri (Body)"/>
              </a:rPr>
              <a:t>dữ liệu cho website, cũng như thống kê được thông tin của từng mục quản lý.</a:t>
            </a:r>
            <a:endParaRPr lang="en-US" sz="1800" dirty="0">
              <a:solidFill>
                <a:schemeClr val="accent4">
                  <a:lumMod val="50000"/>
                </a:schemeClr>
              </a:solidFill>
              <a:latin typeface="Calibri (Body)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800" dirty="0" err="1">
                <a:solidFill>
                  <a:schemeClr val="accent4">
                    <a:lumMod val="50000"/>
                  </a:schemeClr>
                </a:solidFill>
                <a:latin typeface="Calibri (Body)"/>
              </a:rPr>
              <a:t>Tạo</a:t>
            </a:r>
            <a:r>
              <a:rPr lang="en-US" sz="1800" dirty="0">
                <a:solidFill>
                  <a:schemeClr val="accent4">
                    <a:lumMod val="50000"/>
                  </a:schemeClr>
                </a:solidFill>
                <a:latin typeface="Calibri (Body)"/>
              </a:rPr>
              <a:t> </a:t>
            </a:r>
            <a:r>
              <a:rPr lang="en-US" sz="1800" dirty="0" err="1">
                <a:solidFill>
                  <a:schemeClr val="accent4">
                    <a:lumMod val="50000"/>
                  </a:schemeClr>
                </a:solidFill>
                <a:latin typeface="Calibri (Body)"/>
              </a:rPr>
              <a:t>được</a:t>
            </a:r>
            <a:r>
              <a:rPr lang="en-US" sz="1800" dirty="0">
                <a:solidFill>
                  <a:schemeClr val="accent4">
                    <a:lumMod val="50000"/>
                  </a:schemeClr>
                </a:solidFill>
                <a:latin typeface="Calibri (Body)"/>
              </a:rPr>
              <a:t> </a:t>
            </a:r>
            <a:r>
              <a:rPr lang="en-US" sz="1800" dirty="0" err="1">
                <a:solidFill>
                  <a:schemeClr val="accent4">
                    <a:lumMod val="50000"/>
                  </a:schemeClr>
                </a:solidFill>
                <a:latin typeface="Calibri (Body)"/>
              </a:rPr>
              <a:t>một</a:t>
            </a:r>
            <a:r>
              <a:rPr lang="en-US" sz="1800" dirty="0">
                <a:solidFill>
                  <a:schemeClr val="accent4">
                    <a:lumMod val="50000"/>
                  </a:schemeClr>
                </a:solidFill>
                <a:latin typeface="Calibri (Body)"/>
              </a:rPr>
              <a:t> </a:t>
            </a:r>
            <a:r>
              <a:rPr lang="en-US" sz="1800" dirty="0" err="1">
                <a:solidFill>
                  <a:schemeClr val="accent4">
                    <a:lumMod val="50000"/>
                  </a:schemeClr>
                </a:solidFill>
                <a:latin typeface="Calibri (Body)"/>
              </a:rPr>
              <a:t>giao</a:t>
            </a:r>
            <a:r>
              <a:rPr lang="en-US" sz="1800" dirty="0">
                <a:solidFill>
                  <a:schemeClr val="accent4">
                    <a:lumMod val="50000"/>
                  </a:schemeClr>
                </a:solidFill>
                <a:latin typeface="Calibri (Body)"/>
              </a:rPr>
              <a:t> </a:t>
            </a:r>
            <a:r>
              <a:rPr lang="en-US" sz="1800" dirty="0" err="1">
                <a:solidFill>
                  <a:schemeClr val="accent4">
                    <a:lumMod val="50000"/>
                  </a:schemeClr>
                </a:solidFill>
                <a:latin typeface="Calibri (Body)"/>
              </a:rPr>
              <a:t>diện</a:t>
            </a:r>
            <a:r>
              <a:rPr lang="en-US" sz="1800" dirty="0">
                <a:solidFill>
                  <a:schemeClr val="accent4">
                    <a:lumMod val="50000"/>
                  </a:schemeClr>
                </a:solidFill>
                <a:latin typeface="Calibri (Body)"/>
              </a:rPr>
              <a:t> website </a:t>
            </a:r>
            <a:r>
              <a:rPr lang="en-US" sz="1800" dirty="0" err="1">
                <a:solidFill>
                  <a:schemeClr val="accent4">
                    <a:lumMod val="50000"/>
                  </a:schemeClr>
                </a:solidFill>
                <a:latin typeface="Calibri (Body)"/>
              </a:rPr>
              <a:t>đơn</a:t>
            </a:r>
            <a:r>
              <a:rPr lang="en-US" sz="1800" dirty="0">
                <a:solidFill>
                  <a:schemeClr val="accent4">
                    <a:lumMod val="50000"/>
                  </a:schemeClr>
                </a:solidFill>
                <a:latin typeface="Calibri (Body)"/>
              </a:rPr>
              <a:t> </a:t>
            </a:r>
            <a:r>
              <a:rPr lang="en-US" sz="1800" dirty="0" err="1">
                <a:solidFill>
                  <a:schemeClr val="accent4">
                    <a:lumMod val="50000"/>
                  </a:schemeClr>
                </a:solidFill>
                <a:latin typeface="Calibri (Body)"/>
              </a:rPr>
              <a:t>giản</a:t>
            </a:r>
            <a:r>
              <a:rPr lang="en-US" sz="1800" dirty="0">
                <a:solidFill>
                  <a:schemeClr val="accent4">
                    <a:lumMod val="50000"/>
                  </a:schemeClr>
                </a:solidFill>
                <a:latin typeface="Calibri (Body)"/>
              </a:rPr>
              <a:t> </a:t>
            </a:r>
            <a:r>
              <a:rPr lang="en-US" sz="1800" dirty="0" err="1">
                <a:solidFill>
                  <a:schemeClr val="accent4">
                    <a:lumMod val="50000"/>
                  </a:schemeClr>
                </a:solidFill>
                <a:latin typeface="Calibri (Body)"/>
              </a:rPr>
              <a:t>đầy</a:t>
            </a:r>
            <a:r>
              <a:rPr lang="en-US" sz="1800" dirty="0">
                <a:solidFill>
                  <a:schemeClr val="accent4">
                    <a:lumMod val="50000"/>
                  </a:schemeClr>
                </a:solidFill>
                <a:latin typeface="Calibri (Body)"/>
              </a:rPr>
              <a:t> </a:t>
            </a:r>
            <a:r>
              <a:rPr lang="en-US" sz="1800" dirty="0" err="1">
                <a:solidFill>
                  <a:schemeClr val="accent4">
                    <a:lumMod val="50000"/>
                  </a:schemeClr>
                </a:solidFill>
                <a:latin typeface="Calibri (Body)"/>
              </a:rPr>
              <a:t>đủ</a:t>
            </a:r>
            <a:r>
              <a:rPr lang="en-US" sz="1800" dirty="0">
                <a:solidFill>
                  <a:schemeClr val="accent4">
                    <a:lumMod val="50000"/>
                  </a:schemeClr>
                </a:solidFill>
                <a:latin typeface="Calibri (Body)"/>
              </a:rPr>
              <a:t> </a:t>
            </a:r>
            <a:r>
              <a:rPr lang="en-US" sz="1800" dirty="0" err="1">
                <a:solidFill>
                  <a:schemeClr val="accent4">
                    <a:lumMod val="50000"/>
                  </a:schemeClr>
                </a:solidFill>
                <a:latin typeface="Calibri (Body)"/>
              </a:rPr>
              <a:t>các</a:t>
            </a:r>
            <a:r>
              <a:rPr lang="en-US" sz="1800" dirty="0">
                <a:solidFill>
                  <a:schemeClr val="accent4">
                    <a:lumMod val="50000"/>
                  </a:schemeClr>
                </a:solidFill>
                <a:latin typeface="Calibri (Body)"/>
              </a:rPr>
              <a:t> </a:t>
            </a:r>
            <a:r>
              <a:rPr lang="en-US" sz="1800" dirty="0" err="1">
                <a:solidFill>
                  <a:schemeClr val="accent4">
                    <a:lumMod val="50000"/>
                  </a:schemeClr>
                </a:solidFill>
                <a:latin typeface="Calibri (Body)"/>
              </a:rPr>
              <a:t>chức</a:t>
            </a:r>
            <a:r>
              <a:rPr lang="en-US" sz="1800" dirty="0">
                <a:solidFill>
                  <a:schemeClr val="accent4">
                    <a:lumMod val="50000"/>
                  </a:schemeClr>
                </a:solidFill>
                <a:latin typeface="Calibri (Body)"/>
              </a:rPr>
              <a:t> </a:t>
            </a:r>
            <a:r>
              <a:rPr lang="en-US" sz="1800" dirty="0" err="1">
                <a:solidFill>
                  <a:schemeClr val="accent4">
                    <a:lumMod val="50000"/>
                  </a:schemeClr>
                </a:solidFill>
                <a:latin typeface="Calibri (Body)"/>
              </a:rPr>
              <a:t>năng</a:t>
            </a:r>
            <a:r>
              <a:rPr lang="en-US" sz="1800" dirty="0">
                <a:solidFill>
                  <a:schemeClr val="accent4">
                    <a:lumMod val="50000"/>
                  </a:schemeClr>
                </a:solidFill>
                <a:latin typeface="Calibri (Body)"/>
              </a:rPr>
              <a:t> </a:t>
            </a:r>
            <a:r>
              <a:rPr lang="en-US" sz="1800" dirty="0" err="1">
                <a:solidFill>
                  <a:schemeClr val="accent4">
                    <a:lumMod val="50000"/>
                  </a:schemeClr>
                </a:solidFill>
                <a:latin typeface="Calibri (Body)"/>
              </a:rPr>
              <a:t>cơ</a:t>
            </a:r>
            <a:r>
              <a:rPr lang="en-US" sz="1800" dirty="0">
                <a:solidFill>
                  <a:schemeClr val="accent4">
                    <a:lumMod val="50000"/>
                  </a:schemeClr>
                </a:solidFill>
                <a:latin typeface="Calibri (Body)"/>
              </a:rPr>
              <a:t> </a:t>
            </a:r>
            <a:r>
              <a:rPr lang="en-US" sz="1800" dirty="0" err="1">
                <a:solidFill>
                  <a:schemeClr val="accent4">
                    <a:lumMod val="50000"/>
                  </a:schemeClr>
                </a:solidFill>
                <a:latin typeface="Calibri (Body)"/>
              </a:rPr>
              <a:t>bản</a:t>
            </a:r>
            <a:r>
              <a:rPr lang="en-US" sz="1800" dirty="0">
                <a:solidFill>
                  <a:schemeClr val="accent4">
                    <a:lumMod val="50000"/>
                  </a:schemeClr>
                </a:solidFill>
                <a:latin typeface="Calibri (Body)"/>
              </a:rPr>
              <a:t> </a:t>
            </a:r>
            <a:r>
              <a:rPr lang="en-US" sz="1800" dirty="0" err="1">
                <a:solidFill>
                  <a:schemeClr val="accent4">
                    <a:lumMod val="50000"/>
                  </a:schemeClr>
                </a:solidFill>
                <a:latin typeface="Calibri (Body)"/>
              </a:rPr>
              <a:t>cần</a:t>
            </a:r>
            <a:r>
              <a:rPr lang="en-US" sz="1800" dirty="0">
                <a:solidFill>
                  <a:schemeClr val="accent4">
                    <a:lumMod val="50000"/>
                  </a:schemeClr>
                </a:solidFill>
                <a:latin typeface="Calibri (Body)"/>
              </a:rPr>
              <a:t> </a:t>
            </a:r>
            <a:r>
              <a:rPr lang="en-US" sz="1800" dirty="0" err="1">
                <a:solidFill>
                  <a:schemeClr val="accent4">
                    <a:lumMod val="50000"/>
                  </a:schemeClr>
                </a:solidFill>
                <a:latin typeface="Calibri (Body)"/>
              </a:rPr>
              <a:t>có</a:t>
            </a:r>
            <a:r>
              <a:rPr lang="en-US" sz="1800" dirty="0">
                <a:solidFill>
                  <a:schemeClr val="accent4">
                    <a:lumMod val="50000"/>
                  </a:schemeClr>
                </a:solidFill>
                <a:latin typeface="Calibri (Body)"/>
              </a:rPr>
              <a:t>: </a:t>
            </a:r>
            <a:r>
              <a:rPr lang="en-US" sz="1800" dirty="0" err="1">
                <a:solidFill>
                  <a:schemeClr val="accent4">
                    <a:lumMod val="50000"/>
                  </a:schemeClr>
                </a:solidFill>
                <a:latin typeface="Calibri (Body)"/>
              </a:rPr>
              <a:t>thêm</a:t>
            </a:r>
            <a:r>
              <a:rPr lang="en-US" sz="1800" dirty="0">
                <a:solidFill>
                  <a:schemeClr val="accent4">
                    <a:lumMod val="50000"/>
                  </a:schemeClr>
                </a:solidFill>
                <a:latin typeface="Calibri (Body)"/>
              </a:rPr>
              <a:t>, </a:t>
            </a:r>
            <a:r>
              <a:rPr lang="en-US" sz="1800" dirty="0" err="1">
                <a:solidFill>
                  <a:schemeClr val="accent4">
                    <a:lumMod val="50000"/>
                  </a:schemeClr>
                </a:solidFill>
                <a:latin typeface="Calibri (Body)"/>
              </a:rPr>
              <a:t>sửa</a:t>
            </a:r>
            <a:r>
              <a:rPr lang="en-US" sz="1800" dirty="0">
                <a:solidFill>
                  <a:schemeClr val="accent4">
                    <a:lumMod val="50000"/>
                  </a:schemeClr>
                </a:solidFill>
                <a:latin typeface="Calibri (Body)"/>
              </a:rPr>
              <a:t>, </a:t>
            </a:r>
            <a:r>
              <a:rPr lang="en-US" sz="1800" dirty="0" err="1">
                <a:solidFill>
                  <a:schemeClr val="accent4">
                    <a:lumMod val="50000"/>
                  </a:schemeClr>
                </a:solidFill>
                <a:latin typeface="Calibri (Body)"/>
              </a:rPr>
              <a:t>xóa</a:t>
            </a:r>
            <a:r>
              <a:rPr lang="en-US" sz="1800" dirty="0">
                <a:solidFill>
                  <a:schemeClr val="accent4">
                    <a:lumMod val="50000"/>
                  </a:schemeClr>
                </a:solidFill>
                <a:latin typeface="Calibri (Body)"/>
              </a:rPr>
              <a:t>, </a:t>
            </a:r>
            <a:r>
              <a:rPr lang="en-US" sz="1800" dirty="0" err="1">
                <a:solidFill>
                  <a:schemeClr val="accent4">
                    <a:lumMod val="50000"/>
                  </a:schemeClr>
                </a:solidFill>
                <a:latin typeface="Calibri (Body)"/>
              </a:rPr>
              <a:t>cập</a:t>
            </a:r>
            <a:r>
              <a:rPr lang="en-US" sz="1800" dirty="0">
                <a:solidFill>
                  <a:schemeClr val="accent4">
                    <a:lumMod val="50000"/>
                  </a:schemeClr>
                </a:solidFill>
                <a:latin typeface="Calibri (Body)"/>
              </a:rPr>
              <a:t> </a:t>
            </a:r>
            <a:r>
              <a:rPr lang="en-US" sz="1800" dirty="0" err="1">
                <a:solidFill>
                  <a:schemeClr val="accent4">
                    <a:lumMod val="50000"/>
                  </a:schemeClr>
                </a:solidFill>
                <a:latin typeface="Calibri (Body)"/>
              </a:rPr>
              <a:t>nhập</a:t>
            </a:r>
            <a:r>
              <a:rPr lang="en-US" sz="1800" dirty="0">
                <a:solidFill>
                  <a:schemeClr val="accent4">
                    <a:lumMod val="50000"/>
                  </a:schemeClr>
                </a:solidFill>
                <a:latin typeface="Calibri (Body)"/>
              </a:rPr>
              <a:t>, </a:t>
            </a:r>
            <a:r>
              <a:rPr lang="en-US" sz="1800" dirty="0" err="1">
                <a:solidFill>
                  <a:schemeClr val="accent4">
                    <a:lumMod val="50000"/>
                  </a:schemeClr>
                </a:solidFill>
                <a:latin typeface="Calibri (Body)"/>
              </a:rPr>
              <a:t>tìm</a:t>
            </a:r>
            <a:r>
              <a:rPr lang="en-US" sz="1800" dirty="0">
                <a:solidFill>
                  <a:schemeClr val="accent4">
                    <a:lumMod val="50000"/>
                  </a:schemeClr>
                </a:solidFill>
                <a:latin typeface="Calibri (Body)"/>
              </a:rPr>
              <a:t> </a:t>
            </a:r>
            <a:r>
              <a:rPr lang="en-US" sz="1800" dirty="0" err="1">
                <a:solidFill>
                  <a:schemeClr val="accent4">
                    <a:lumMod val="50000"/>
                  </a:schemeClr>
                </a:solidFill>
                <a:latin typeface="Calibri (Body)"/>
              </a:rPr>
              <a:t>kiếm</a:t>
            </a:r>
            <a:r>
              <a:rPr lang="en-US" sz="1800" dirty="0">
                <a:solidFill>
                  <a:schemeClr val="accent4">
                    <a:lumMod val="50000"/>
                  </a:schemeClr>
                </a:solidFill>
                <a:latin typeface="Calibri (Body)"/>
              </a:rPr>
              <a:t>.</a:t>
            </a:r>
          </a:p>
          <a:p>
            <a:endParaRPr 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1B2FBFB2-C75A-41EA-B356-8A7A25E71003}"/>
              </a:ext>
            </a:extLst>
          </p:cNvPr>
          <p:cNvSpPr txBox="1"/>
          <p:nvPr/>
        </p:nvSpPr>
        <p:spPr>
          <a:xfrm>
            <a:off x="1293541" y="2062296"/>
            <a:ext cx="480245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>
                <a:solidFill>
                  <a:schemeClr val="accent4">
                    <a:lumMod val="50000"/>
                  </a:schemeClr>
                </a:solidFill>
              </a:rPr>
              <a:t>Ưu</a:t>
            </a:r>
            <a:r>
              <a:rPr lang="en-US" sz="2400" b="1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2400" b="1" dirty="0" err="1">
                <a:solidFill>
                  <a:schemeClr val="accent4">
                    <a:lumMod val="50000"/>
                  </a:schemeClr>
                </a:solidFill>
              </a:rPr>
              <a:t>điểm</a:t>
            </a:r>
            <a:endParaRPr lang="en-US" sz="2400" b="1" dirty="0">
              <a:solidFill>
                <a:schemeClr val="accent4">
                  <a:lumMod val="50000"/>
                </a:schemeClr>
              </a:solidFill>
            </a:endParaRPr>
          </a:p>
          <a:p>
            <a:endParaRPr lang="en-US" dirty="0">
              <a:solidFill>
                <a:schemeClr val="accent4">
                  <a:lumMod val="50000"/>
                </a:schemeClr>
              </a:solidFill>
            </a:endParaRPr>
          </a:p>
          <a:p>
            <a:r>
              <a:rPr lang="vi-VN" dirty="0">
                <a:solidFill>
                  <a:schemeClr val="accent4">
                    <a:lumMod val="50000"/>
                  </a:schemeClr>
                </a:solidFill>
                <a:latin typeface="Calibri (Body)"/>
              </a:rPr>
              <a:t>+ </a:t>
            </a:r>
            <a:r>
              <a:rPr lang="en-US" dirty="0">
                <a:solidFill>
                  <a:schemeClr val="accent4">
                    <a:lumMod val="50000"/>
                  </a:schemeClr>
                </a:solidFill>
                <a:latin typeface="Calibri (Body)"/>
              </a:rPr>
              <a:t>D</a:t>
            </a:r>
            <a:r>
              <a:rPr lang="vi-VN" dirty="0">
                <a:solidFill>
                  <a:schemeClr val="accent4">
                    <a:lumMod val="50000"/>
                  </a:schemeClr>
                </a:solidFill>
                <a:latin typeface="Calibri (Body)"/>
              </a:rPr>
              <a:t>ễ dàng thêm sửa xóa sản phẩm, cập nhật giá và hình ảnh nhanh chóng phù hợp</a:t>
            </a:r>
            <a:r>
              <a:rPr lang="en-US" dirty="0">
                <a:solidFill>
                  <a:schemeClr val="accent4">
                    <a:lumMod val="50000"/>
                  </a:schemeClr>
                </a:solidFill>
                <a:latin typeface="Calibri (Body)"/>
              </a:rPr>
              <a:t>.</a:t>
            </a:r>
            <a:endParaRPr lang="vi-VN" dirty="0">
              <a:solidFill>
                <a:schemeClr val="accent4">
                  <a:lumMod val="50000"/>
                </a:schemeClr>
              </a:solidFill>
              <a:latin typeface="Calibri (Body)"/>
            </a:endParaRPr>
          </a:p>
          <a:p>
            <a:r>
              <a:rPr lang="vi-VN" dirty="0">
                <a:solidFill>
                  <a:schemeClr val="accent4">
                    <a:lumMod val="50000"/>
                  </a:schemeClr>
                </a:solidFill>
                <a:latin typeface="Calibri (Body)"/>
              </a:rPr>
              <a:t>+ </a:t>
            </a:r>
            <a:r>
              <a:rPr lang="en-US" dirty="0">
                <a:solidFill>
                  <a:schemeClr val="accent4">
                    <a:lumMod val="50000"/>
                  </a:schemeClr>
                </a:solidFill>
                <a:latin typeface="Calibri (Body)"/>
              </a:rPr>
              <a:t>D</a:t>
            </a:r>
            <a:r>
              <a:rPr lang="vi-VN" dirty="0">
                <a:solidFill>
                  <a:schemeClr val="accent4">
                    <a:lumMod val="50000"/>
                  </a:schemeClr>
                </a:solidFill>
                <a:latin typeface="Calibri (Body)"/>
              </a:rPr>
              <a:t>ễ dàng thao tác với người mua và người bán</a:t>
            </a:r>
            <a:r>
              <a:rPr lang="en-US" dirty="0">
                <a:solidFill>
                  <a:schemeClr val="accent4">
                    <a:lumMod val="50000"/>
                  </a:schemeClr>
                </a:solidFill>
                <a:latin typeface="Calibri (Body)"/>
              </a:rPr>
              <a:t>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DF44A89D-DA0F-4DD1-909D-8DF800E2AE77}"/>
              </a:ext>
            </a:extLst>
          </p:cNvPr>
          <p:cNvSpPr txBox="1"/>
          <p:nvPr/>
        </p:nvSpPr>
        <p:spPr>
          <a:xfrm>
            <a:off x="6667500" y="1996068"/>
            <a:ext cx="4802459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>
                <a:solidFill>
                  <a:schemeClr val="accent4">
                    <a:lumMod val="50000"/>
                  </a:schemeClr>
                </a:solidFill>
                <a:latin typeface="Calibri (Body)"/>
              </a:rPr>
              <a:t>Nhược</a:t>
            </a:r>
            <a:r>
              <a:rPr lang="en-US" sz="2400" b="1" dirty="0">
                <a:solidFill>
                  <a:schemeClr val="accent4">
                    <a:lumMod val="50000"/>
                  </a:schemeClr>
                </a:solidFill>
                <a:latin typeface="Calibri (Body)"/>
              </a:rPr>
              <a:t> </a:t>
            </a:r>
            <a:r>
              <a:rPr lang="en-US" sz="2400" b="1" dirty="0" err="1">
                <a:solidFill>
                  <a:schemeClr val="accent4">
                    <a:lumMod val="50000"/>
                  </a:schemeClr>
                </a:solidFill>
                <a:latin typeface="Calibri (Body)"/>
              </a:rPr>
              <a:t>điểm</a:t>
            </a:r>
            <a:endParaRPr lang="en-US" sz="2400" b="1" dirty="0">
              <a:solidFill>
                <a:schemeClr val="accent4">
                  <a:lumMod val="50000"/>
                </a:schemeClr>
              </a:solidFill>
              <a:latin typeface="Calibri (Body)"/>
            </a:endParaRPr>
          </a:p>
          <a:p>
            <a:endParaRPr lang="en-US" dirty="0">
              <a:solidFill>
                <a:schemeClr val="accent4">
                  <a:lumMod val="50000"/>
                </a:schemeClr>
              </a:solidFill>
              <a:latin typeface="Calibri (Body)"/>
            </a:endParaRPr>
          </a:p>
          <a:p>
            <a:r>
              <a:rPr lang="vi-VN" dirty="0">
                <a:solidFill>
                  <a:schemeClr val="accent4">
                    <a:lumMod val="50000"/>
                  </a:schemeClr>
                </a:solidFill>
                <a:latin typeface="Calibri (Body)"/>
              </a:rPr>
              <a:t>+ </a:t>
            </a:r>
            <a:r>
              <a:rPr lang="en-US" dirty="0">
                <a:solidFill>
                  <a:schemeClr val="accent4">
                    <a:lumMod val="50000"/>
                  </a:schemeClr>
                </a:solidFill>
                <a:latin typeface="Calibri (Body)"/>
              </a:rPr>
              <a:t>C</a:t>
            </a:r>
            <a:r>
              <a:rPr lang="vi-VN" dirty="0">
                <a:solidFill>
                  <a:schemeClr val="accent4">
                    <a:lumMod val="50000"/>
                  </a:schemeClr>
                </a:solidFill>
                <a:latin typeface="Calibri (Body)"/>
              </a:rPr>
              <a:t>hưa có hình thức thanh toán và trao đổi thông tin trực tiếp trên web</a:t>
            </a:r>
            <a:r>
              <a:rPr lang="en-US" dirty="0">
                <a:solidFill>
                  <a:schemeClr val="accent4">
                    <a:lumMod val="50000"/>
                  </a:schemeClr>
                </a:solidFill>
                <a:latin typeface="Calibri (Body)"/>
              </a:rPr>
              <a:t>.</a:t>
            </a:r>
            <a:endParaRPr lang="vi-VN" dirty="0">
              <a:solidFill>
                <a:schemeClr val="accent4">
                  <a:lumMod val="50000"/>
                </a:schemeClr>
              </a:solidFill>
              <a:latin typeface="Calibri (Body)"/>
            </a:endParaRPr>
          </a:p>
          <a:p>
            <a:r>
              <a:rPr lang="vi-VN" dirty="0">
                <a:solidFill>
                  <a:schemeClr val="accent4">
                    <a:lumMod val="50000"/>
                  </a:schemeClr>
                </a:solidFill>
                <a:latin typeface="Calibri (Body)"/>
              </a:rPr>
              <a:t>+ </a:t>
            </a:r>
            <a:r>
              <a:rPr lang="en-US" dirty="0">
                <a:solidFill>
                  <a:schemeClr val="accent4">
                    <a:lumMod val="50000"/>
                  </a:schemeClr>
                </a:solidFill>
                <a:latin typeface="Calibri (Body)"/>
              </a:rPr>
              <a:t>V</a:t>
            </a:r>
            <a:r>
              <a:rPr lang="vi-VN" dirty="0">
                <a:solidFill>
                  <a:schemeClr val="accent4">
                    <a:lumMod val="50000"/>
                  </a:schemeClr>
                </a:solidFill>
                <a:latin typeface="Calibri (Body)"/>
              </a:rPr>
              <a:t>iew sản phẩm vẫn thiếu hình ảnh kèm thông tin chưa được đẹp mắt,chưa thuận tiện</a:t>
            </a:r>
            <a:r>
              <a:rPr lang="en-US" dirty="0">
                <a:solidFill>
                  <a:schemeClr val="accent4">
                    <a:lumMod val="50000"/>
                  </a:schemeClr>
                </a:solidFill>
                <a:latin typeface="Calibri (Body)"/>
              </a:rPr>
              <a:t>.</a:t>
            </a:r>
            <a:endParaRPr lang="vi-VN" dirty="0">
              <a:solidFill>
                <a:schemeClr val="accent4">
                  <a:lumMod val="50000"/>
                </a:schemeClr>
              </a:solidFill>
              <a:latin typeface="Calibri (Body)"/>
            </a:endParaRPr>
          </a:p>
          <a:p>
            <a:r>
              <a:rPr lang="vi-VN" dirty="0">
                <a:solidFill>
                  <a:schemeClr val="accent4">
                    <a:lumMod val="50000"/>
                  </a:schemeClr>
                </a:solidFill>
                <a:latin typeface="Calibri (Body)"/>
              </a:rPr>
              <a:t>+ </a:t>
            </a:r>
            <a:r>
              <a:rPr lang="en-US" dirty="0">
                <a:solidFill>
                  <a:schemeClr val="accent4">
                    <a:lumMod val="50000"/>
                  </a:schemeClr>
                </a:solidFill>
                <a:latin typeface="Calibri (Body)"/>
              </a:rPr>
              <a:t>C</a:t>
            </a:r>
            <a:r>
              <a:rPr lang="vi-VN" dirty="0">
                <a:solidFill>
                  <a:schemeClr val="accent4">
                    <a:lumMod val="50000"/>
                  </a:schemeClr>
                </a:solidFill>
                <a:latin typeface="Calibri (Body)"/>
              </a:rPr>
              <a:t>hỉ thanh toán bằng tiền mặt qua người giao hàng</a:t>
            </a:r>
            <a:r>
              <a:rPr lang="en-US" dirty="0">
                <a:solidFill>
                  <a:schemeClr val="accent4">
                    <a:lumMod val="50000"/>
                  </a:schemeClr>
                </a:solidFill>
                <a:latin typeface="Calibri (Body)"/>
              </a:rPr>
              <a:t>.</a:t>
            </a:r>
            <a:endParaRPr lang="vi-VN" dirty="0">
              <a:solidFill>
                <a:schemeClr val="accent4">
                  <a:lumMod val="50000"/>
                </a:schemeClr>
              </a:solidFill>
              <a:latin typeface="Calibri (Body)"/>
            </a:endParaRPr>
          </a:p>
          <a:p>
            <a:r>
              <a:rPr lang="vi-VN" dirty="0">
                <a:solidFill>
                  <a:schemeClr val="accent4">
                    <a:lumMod val="50000"/>
                  </a:schemeClr>
                </a:solidFill>
                <a:latin typeface="Calibri (Body)"/>
              </a:rPr>
              <a:t>+ </a:t>
            </a:r>
            <a:r>
              <a:rPr lang="en-US" dirty="0">
                <a:solidFill>
                  <a:schemeClr val="accent4">
                    <a:lumMod val="50000"/>
                  </a:schemeClr>
                </a:solidFill>
                <a:latin typeface="Calibri (Body)"/>
              </a:rPr>
              <a:t>C</a:t>
            </a:r>
            <a:r>
              <a:rPr lang="vi-VN" dirty="0">
                <a:solidFill>
                  <a:schemeClr val="accent4">
                    <a:lumMod val="50000"/>
                  </a:schemeClr>
                </a:solidFill>
                <a:latin typeface="Calibri (Body)"/>
              </a:rPr>
              <a:t>hưa có chức năng lấy lại tài khoản khi khách hàng quên</a:t>
            </a:r>
            <a:r>
              <a:rPr lang="en-US" dirty="0">
                <a:solidFill>
                  <a:schemeClr val="accent4">
                    <a:lumMod val="50000"/>
                  </a:schemeClr>
                </a:solidFill>
                <a:latin typeface="Calibri (Body)"/>
              </a:rPr>
              <a:t>.</a:t>
            </a:r>
            <a:endParaRPr lang="vi-VN" dirty="0">
              <a:solidFill>
                <a:schemeClr val="accent4">
                  <a:lumMod val="50000"/>
                </a:schemeClr>
              </a:solidFill>
              <a:latin typeface="Calibri (Body)"/>
            </a:endParaRPr>
          </a:p>
          <a:p>
            <a:r>
              <a:rPr lang="vi-VN" dirty="0">
                <a:solidFill>
                  <a:schemeClr val="accent4">
                    <a:lumMod val="50000"/>
                  </a:schemeClr>
                </a:solidFill>
                <a:latin typeface="Calibri (Body)"/>
              </a:rPr>
              <a:t>	</a:t>
            </a:r>
            <a:endParaRPr lang="en-US" dirty="0">
              <a:solidFill>
                <a:schemeClr val="accent4">
                  <a:lumMod val="50000"/>
                </a:schemeClr>
              </a:solidFill>
              <a:latin typeface="Calibri (Body)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="" xmlns:a16="http://schemas.microsoft.com/office/drawing/2014/main" id="{C6E53098-3F15-404A-85F0-DE06F5BCB7D9}"/>
              </a:ext>
            </a:extLst>
          </p:cNvPr>
          <p:cNvCxnSpPr>
            <a:cxnSpLocks/>
          </p:cNvCxnSpPr>
          <p:nvPr/>
        </p:nvCxnSpPr>
        <p:spPr>
          <a:xfrm>
            <a:off x="6388596" y="1928086"/>
            <a:ext cx="0" cy="3655896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8764DE1B-C50A-4F94-8A7F-69F155596FD6}"/>
              </a:ext>
            </a:extLst>
          </p:cNvPr>
          <p:cNvSpPr txBox="1"/>
          <p:nvPr/>
        </p:nvSpPr>
        <p:spPr>
          <a:xfrm>
            <a:off x="1210039" y="1395904"/>
            <a:ext cx="8125429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 err="1">
                <a:solidFill>
                  <a:schemeClr val="accent4">
                    <a:lumMod val="50000"/>
                  </a:schemeClr>
                </a:solidFill>
                <a:latin typeface="Calibri (Body)"/>
              </a:rPr>
              <a:t>Hướng</a:t>
            </a:r>
            <a:r>
              <a:rPr lang="en-US" sz="2400" b="1" u="sng" dirty="0">
                <a:solidFill>
                  <a:schemeClr val="accent4">
                    <a:lumMod val="50000"/>
                  </a:schemeClr>
                </a:solidFill>
                <a:latin typeface="Calibri (Body)"/>
              </a:rPr>
              <a:t> </a:t>
            </a:r>
            <a:r>
              <a:rPr lang="en-US" sz="2400" b="1" u="sng" dirty="0" err="1">
                <a:solidFill>
                  <a:schemeClr val="accent4">
                    <a:lumMod val="50000"/>
                  </a:schemeClr>
                </a:solidFill>
                <a:latin typeface="Calibri (Body)"/>
              </a:rPr>
              <a:t>phát</a:t>
            </a:r>
            <a:r>
              <a:rPr lang="en-US" sz="2400" b="1" u="sng" dirty="0">
                <a:solidFill>
                  <a:schemeClr val="accent4">
                    <a:lumMod val="50000"/>
                  </a:schemeClr>
                </a:solidFill>
                <a:latin typeface="Calibri (Body)"/>
              </a:rPr>
              <a:t> </a:t>
            </a:r>
            <a:r>
              <a:rPr lang="en-US" sz="2400" b="1" u="sng" dirty="0" err="1">
                <a:solidFill>
                  <a:schemeClr val="accent4">
                    <a:lumMod val="50000"/>
                  </a:schemeClr>
                </a:solidFill>
                <a:latin typeface="Calibri (Body)"/>
              </a:rPr>
              <a:t>triển</a:t>
            </a:r>
            <a:r>
              <a:rPr lang="en-US" sz="2400" b="1" u="sng" dirty="0">
                <a:solidFill>
                  <a:schemeClr val="accent4">
                    <a:lumMod val="50000"/>
                  </a:schemeClr>
                </a:solidFill>
                <a:latin typeface="Calibri (Body)"/>
              </a:rPr>
              <a:t>:</a:t>
            </a:r>
          </a:p>
          <a:p>
            <a:endParaRPr lang="en-US" sz="2400" b="1" u="sng" dirty="0">
              <a:solidFill>
                <a:schemeClr val="accent4">
                  <a:lumMod val="50000"/>
                </a:schemeClr>
              </a:solidFill>
              <a:latin typeface="Calibri (Body)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800" dirty="0" err="1">
                <a:solidFill>
                  <a:schemeClr val="accent4">
                    <a:lumMod val="50000"/>
                  </a:schemeClr>
                </a:solidFill>
                <a:latin typeface="Calibri (Body)"/>
              </a:rPr>
              <a:t>Phát</a:t>
            </a:r>
            <a:r>
              <a:rPr lang="en-US" sz="1800" dirty="0">
                <a:solidFill>
                  <a:schemeClr val="accent4">
                    <a:lumMod val="50000"/>
                  </a:schemeClr>
                </a:solidFill>
                <a:latin typeface="Calibri (Body)"/>
              </a:rPr>
              <a:t> </a:t>
            </a:r>
            <a:r>
              <a:rPr lang="en-US" sz="1800" dirty="0" err="1">
                <a:solidFill>
                  <a:schemeClr val="accent4">
                    <a:lumMod val="50000"/>
                  </a:schemeClr>
                </a:solidFill>
                <a:latin typeface="Calibri (Body)"/>
              </a:rPr>
              <a:t>triể</a:t>
            </a:r>
            <a:r>
              <a:rPr lang="en-US" dirty="0" err="1">
                <a:solidFill>
                  <a:schemeClr val="accent4">
                    <a:lumMod val="50000"/>
                  </a:schemeClr>
                </a:solidFill>
                <a:latin typeface="Calibri (Body)"/>
              </a:rPr>
              <a:t>n</a:t>
            </a:r>
            <a:r>
              <a:rPr lang="en-US" dirty="0">
                <a:solidFill>
                  <a:schemeClr val="accent4">
                    <a:lumMod val="50000"/>
                  </a:schemeClr>
                </a:solidFill>
                <a:latin typeface="Calibri (Body)"/>
              </a:rPr>
              <a:t> </a:t>
            </a:r>
            <a:r>
              <a:rPr lang="en-US" dirty="0" err="1">
                <a:solidFill>
                  <a:schemeClr val="accent4">
                    <a:lumMod val="50000"/>
                  </a:schemeClr>
                </a:solidFill>
                <a:latin typeface="Calibri (Body)"/>
              </a:rPr>
              <a:t>thêm</a:t>
            </a:r>
            <a:r>
              <a:rPr lang="en-US" dirty="0">
                <a:solidFill>
                  <a:schemeClr val="accent4">
                    <a:lumMod val="50000"/>
                  </a:schemeClr>
                </a:solidFill>
                <a:latin typeface="Calibri (Body)"/>
              </a:rPr>
              <a:t> </a:t>
            </a:r>
            <a:r>
              <a:rPr lang="en-US" dirty="0" err="1">
                <a:solidFill>
                  <a:schemeClr val="accent4">
                    <a:lumMod val="50000"/>
                  </a:schemeClr>
                </a:solidFill>
                <a:latin typeface="Calibri (Body)"/>
              </a:rPr>
              <a:t>phần</a:t>
            </a:r>
            <a:r>
              <a:rPr lang="en-US" dirty="0">
                <a:solidFill>
                  <a:schemeClr val="accent4">
                    <a:lumMod val="50000"/>
                  </a:schemeClr>
                </a:solidFill>
                <a:latin typeface="Calibri (Body)"/>
              </a:rPr>
              <a:t> </a:t>
            </a:r>
            <a:r>
              <a:rPr lang="en-US" dirty="0" err="1">
                <a:solidFill>
                  <a:schemeClr val="accent4">
                    <a:lumMod val="50000"/>
                  </a:schemeClr>
                </a:solidFill>
                <a:latin typeface="Calibri (Body)"/>
              </a:rPr>
              <a:t>giao</a:t>
            </a:r>
            <a:r>
              <a:rPr lang="en-US" dirty="0">
                <a:solidFill>
                  <a:schemeClr val="accent4">
                    <a:lumMod val="50000"/>
                  </a:schemeClr>
                </a:solidFill>
                <a:latin typeface="Calibri (Body)"/>
              </a:rPr>
              <a:t> </a:t>
            </a:r>
            <a:r>
              <a:rPr lang="en-US" dirty="0" err="1">
                <a:solidFill>
                  <a:schemeClr val="accent4">
                    <a:lumMod val="50000"/>
                  </a:schemeClr>
                </a:solidFill>
                <a:latin typeface="Calibri (Body)"/>
              </a:rPr>
              <a:t>diện</a:t>
            </a:r>
            <a:r>
              <a:rPr lang="en-US" sz="1800" dirty="0">
                <a:solidFill>
                  <a:schemeClr val="accent4">
                    <a:lumMod val="50000"/>
                  </a:schemeClr>
                </a:solidFill>
                <a:latin typeface="Calibri (Body)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err="1">
                <a:solidFill>
                  <a:schemeClr val="accent4">
                    <a:lumMod val="50000"/>
                  </a:schemeClr>
                </a:solidFill>
                <a:latin typeface="Calibri (Body)"/>
              </a:rPr>
              <a:t>Thêm</a:t>
            </a:r>
            <a:r>
              <a:rPr lang="en-US" dirty="0">
                <a:solidFill>
                  <a:schemeClr val="accent4">
                    <a:lumMod val="50000"/>
                  </a:schemeClr>
                </a:solidFill>
                <a:latin typeface="Calibri (Body)"/>
              </a:rPr>
              <a:t> </a:t>
            </a:r>
            <a:r>
              <a:rPr lang="en-US" dirty="0" err="1">
                <a:solidFill>
                  <a:schemeClr val="accent4">
                    <a:lumMod val="50000"/>
                  </a:schemeClr>
                </a:solidFill>
                <a:latin typeface="Calibri (Body)"/>
              </a:rPr>
              <a:t>các</a:t>
            </a:r>
            <a:r>
              <a:rPr lang="en-US" dirty="0">
                <a:solidFill>
                  <a:schemeClr val="accent4">
                    <a:lumMod val="50000"/>
                  </a:schemeClr>
                </a:solidFill>
                <a:latin typeface="Calibri (Body)"/>
              </a:rPr>
              <a:t> </a:t>
            </a:r>
            <a:r>
              <a:rPr lang="en-US" dirty="0" err="1">
                <a:solidFill>
                  <a:schemeClr val="accent4">
                    <a:lumMod val="50000"/>
                  </a:schemeClr>
                </a:solidFill>
                <a:latin typeface="Calibri (Body)"/>
              </a:rPr>
              <a:t>phương</a:t>
            </a:r>
            <a:r>
              <a:rPr lang="en-US" dirty="0">
                <a:solidFill>
                  <a:schemeClr val="accent4">
                    <a:lumMod val="50000"/>
                  </a:schemeClr>
                </a:solidFill>
                <a:latin typeface="Calibri (Body)"/>
              </a:rPr>
              <a:t> </a:t>
            </a:r>
            <a:r>
              <a:rPr lang="en-US" dirty="0" err="1">
                <a:solidFill>
                  <a:schemeClr val="accent4">
                    <a:lumMod val="50000"/>
                  </a:schemeClr>
                </a:solidFill>
                <a:latin typeface="Calibri (Body)"/>
              </a:rPr>
              <a:t>thức</a:t>
            </a:r>
            <a:r>
              <a:rPr lang="en-US" dirty="0">
                <a:solidFill>
                  <a:schemeClr val="accent4">
                    <a:lumMod val="50000"/>
                  </a:schemeClr>
                </a:solidFill>
                <a:latin typeface="Calibri (Body)"/>
              </a:rPr>
              <a:t> </a:t>
            </a:r>
            <a:r>
              <a:rPr lang="en-US" dirty="0" err="1">
                <a:solidFill>
                  <a:schemeClr val="accent4">
                    <a:lumMod val="50000"/>
                  </a:schemeClr>
                </a:solidFill>
                <a:latin typeface="Calibri (Body)"/>
              </a:rPr>
              <a:t>thanh</a:t>
            </a:r>
            <a:r>
              <a:rPr lang="en-US" dirty="0">
                <a:solidFill>
                  <a:schemeClr val="accent4">
                    <a:lumMod val="50000"/>
                  </a:schemeClr>
                </a:solidFill>
                <a:latin typeface="Calibri (Body)"/>
              </a:rPr>
              <a:t> </a:t>
            </a:r>
            <a:r>
              <a:rPr lang="en-US" dirty="0" err="1">
                <a:solidFill>
                  <a:schemeClr val="accent4">
                    <a:lumMod val="50000"/>
                  </a:schemeClr>
                </a:solidFill>
                <a:latin typeface="Calibri (Body)"/>
              </a:rPr>
              <a:t>toán</a:t>
            </a:r>
            <a:r>
              <a:rPr lang="en-US" dirty="0">
                <a:solidFill>
                  <a:schemeClr val="accent4">
                    <a:lumMod val="50000"/>
                  </a:schemeClr>
                </a:solidFill>
                <a:latin typeface="Calibri (Body)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800" dirty="0" err="1">
                <a:solidFill>
                  <a:schemeClr val="accent4">
                    <a:lumMod val="50000"/>
                  </a:schemeClr>
                </a:solidFill>
                <a:latin typeface="Calibri (Body)"/>
              </a:rPr>
              <a:t>Thêm</a:t>
            </a:r>
            <a:r>
              <a:rPr lang="en-US" sz="1800" dirty="0">
                <a:solidFill>
                  <a:schemeClr val="accent4">
                    <a:lumMod val="50000"/>
                  </a:schemeClr>
                </a:solidFill>
                <a:latin typeface="Calibri (Body)"/>
              </a:rPr>
              <a:t> box chat </a:t>
            </a:r>
            <a:r>
              <a:rPr lang="en-US" sz="1800" dirty="0" err="1">
                <a:solidFill>
                  <a:schemeClr val="accent4">
                    <a:lumMod val="50000"/>
                  </a:schemeClr>
                </a:solidFill>
                <a:latin typeface="Calibri (Body)"/>
              </a:rPr>
              <a:t>để</a:t>
            </a:r>
            <a:r>
              <a:rPr lang="en-US" sz="1800" dirty="0">
                <a:solidFill>
                  <a:schemeClr val="accent4">
                    <a:lumMod val="50000"/>
                  </a:schemeClr>
                </a:solidFill>
                <a:latin typeface="Calibri (Body)"/>
              </a:rPr>
              <a:t> </a:t>
            </a:r>
            <a:r>
              <a:rPr lang="en-US" sz="1800" dirty="0" err="1">
                <a:solidFill>
                  <a:schemeClr val="accent4">
                    <a:lumMod val="50000"/>
                  </a:schemeClr>
                </a:solidFill>
                <a:latin typeface="Calibri (Body)"/>
              </a:rPr>
              <a:t>trao</a:t>
            </a:r>
            <a:r>
              <a:rPr lang="en-US" sz="1800" dirty="0">
                <a:solidFill>
                  <a:schemeClr val="accent4">
                    <a:lumMod val="50000"/>
                  </a:schemeClr>
                </a:solidFill>
                <a:latin typeface="Calibri (Body)"/>
              </a:rPr>
              <a:t> </a:t>
            </a:r>
            <a:r>
              <a:rPr lang="en-US" sz="1800" dirty="0" err="1">
                <a:solidFill>
                  <a:schemeClr val="accent4">
                    <a:lumMod val="50000"/>
                  </a:schemeClr>
                </a:solidFill>
                <a:latin typeface="Calibri (Body)"/>
              </a:rPr>
              <a:t>đổi</a:t>
            </a:r>
            <a:r>
              <a:rPr lang="en-US" sz="1800" dirty="0">
                <a:solidFill>
                  <a:schemeClr val="accent4">
                    <a:lumMod val="50000"/>
                  </a:schemeClr>
                </a:solidFill>
                <a:latin typeface="Calibri (Body)"/>
              </a:rPr>
              <a:t> </a:t>
            </a:r>
            <a:r>
              <a:rPr lang="en-US" sz="1800" dirty="0" err="1">
                <a:solidFill>
                  <a:schemeClr val="accent4">
                    <a:lumMod val="50000"/>
                  </a:schemeClr>
                </a:solidFill>
                <a:latin typeface="Calibri (Body)"/>
              </a:rPr>
              <a:t>thông</a:t>
            </a:r>
            <a:r>
              <a:rPr lang="en-US" sz="1800" dirty="0">
                <a:solidFill>
                  <a:schemeClr val="accent4">
                    <a:lumMod val="50000"/>
                  </a:schemeClr>
                </a:solidFill>
                <a:latin typeface="Calibri (Body)"/>
              </a:rPr>
              <a:t> tin, </a:t>
            </a:r>
            <a:r>
              <a:rPr lang="en-US" sz="1800" dirty="0" err="1">
                <a:solidFill>
                  <a:schemeClr val="accent4">
                    <a:lumMod val="50000"/>
                  </a:schemeClr>
                </a:solidFill>
                <a:latin typeface="Calibri (Body)"/>
              </a:rPr>
              <a:t>thắc</a:t>
            </a:r>
            <a:r>
              <a:rPr lang="en-US" sz="1800" dirty="0">
                <a:solidFill>
                  <a:schemeClr val="accent4">
                    <a:lumMod val="50000"/>
                  </a:schemeClr>
                </a:solidFill>
                <a:latin typeface="Calibri (Body)"/>
              </a:rPr>
              <a:t> </a:t>
            </a:r>
            <a:r>
              <a:rPr lang="en-US" sz="1800" dirty="0" err="1">
                <a:solidFill>
                  <a:schemeClr val="accent4">
                    <a:lumMod val="50000"/>
                  </a:schemeClr>
                </a:solidFill>
                <a:latin typeface="Calibri (Body)"/>
              </a:rPr>
              <a:t>mắc</a:t>
            </a:r>
            <a:r>
              <a:rPr lang="en-US" sz="1800" dirty="0">
                <a:solidFill>
                  <a:schemeClr val="accent4">
                    <a:lumMod val="50000"/>
                  </a:schemeClr>
                </a:solidFill>
                <a:latin typeface="Calibri (Body)"/>
              </a:rPr>
              <a:t> </a:t>
            </a:r>
            <a:r>
              <a:rPr lang="en-US" sz="1800" dirty="0" err="1">
                <a:solidFill>
                  <a:schemeClr val="accent4">
                    <a:lumMod val="50000"/>
                  </a:schemeClr>
                </a:solidFill>
                <a:latin typeface="Calibri (Body)"/>
              </a:rPr>
              <a:t>của</a:t>
            </a:r>
            <a:r>
              <a:rPr lang="en-US" sz="1800" dirty="0">
                <a:solidFill>
                  <a:schemeClr val="accent4">
                    <a:lumMod val="50000"/>
                  </a:schemeClr>
                </a:solidFill>
                <a:latin typeface="Calibri (Body)"/>
              </a:rPr>
              <a:t> </a:t>
            </a:r>
            <a:r>
              <a:rPr lang="en-US" sz="1800" dirty="0" err="1">
                <a:solidFill>
                  <a:schemeClr val="accent4">
                    <a:lumMod val="50000"/>
                  </a:schemeClr>
                </a:solidFill>
                <a:latin typeface="Calibri (Body)"/>
              </a:rPr>
              <a:t>khách</a:t>
            </a:r>
            <a:r>
              <a:rPr lang="en-US" sz="1800" dirty="0">
                <a:solidFill>
                  <a:schemeClr val="accent4">
                    <a:lumMod val="50000"/>
                  </a:schemeClr>
                </a:solidFill>
                <a:latin typeface="Calibri (Body)"/>
              </a:rPr>
              <a:t> </a:t>
            </a:r>
            <a:r>
              <a:rPr lang="en-US" sz="1800" dirty="0" err="1">
                <a:solidFill>
                  <a:schemeClr val="accent4">
                    <a:lumMod val="50000"/>
                  </a:schemeClr>
                </a:solidFill>
                <a:latin typeface="Calibri (Body)"/>
              </a:rPr>
              <a:t>hàng</a:t>
            </a:r>
            <a:r>
              <a:rPr lang="en-US" sz="1800" dirty="0">
                <a:solidFill>
                  <a:schemeClr val="accent4">
                    <a:lumMod val="50000"/>
                  </a:schemeClr>
                </a:solidFill>
                <a:latin typeface="Calibri (Body)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err="1">
                <a:solidFill>
                  <a:schemeClr val="accent4">
                    <a:lumMod val="50000"/>
                  </a:schemeClr>
                </a:solidFill>
                <a:latin typeface="Calibri (Body)"/>
              </a:rPr>
              <a:t>Tăng</a:t>
            </a:r>
            <a:r>
              <a:rPr lang="en-US" dirty="0">
                <a:solidFill>
                  <a:schemeClr val="accent4">
                    <a:lumMod val="50000"/>
                  </a:schemeClr>
                </a:solidFill>
                <a:latin typeface="Calibri (Body)"/>
              </a:rPr>
              <a:t> </a:t>
            </a:r>
            <a:r>
              <a:rPr lang="en-US" dirty="0" err="1">
                <a:solidFill>
                  <a:schemeClr val="accent4">
                    <a:lumMod val="50000"/>
                  </a:schemeClr>
                </a:solidFill>
                <a:latin typeface="Calibri (Body)"/>
              </a:rPr>
              <a:t>tính</a:t>
            </a:r>
            <a:r>
              <a:rPr lang="en-US" dirty="0">
                <a:solidFill>
                  <a:schemeClr val="accent4">
                    <a:lumMod val="50000"/>
                  </a:schemeClr>
                </a:solidFill>
                <a:latin typeface="Calibri (Body)"/>
              </a:rPr>
              <a:t> </a:t>
            </a:r>
            <a:r>
              <a:rPr lang="en-US" dirty="0" err="1">
                <a:solidFill>
                  <a:schemeClr val="accent4">
                    <a:lumMod val="50000"/>
                  </a:schemeClr>
                </a:solidFill>
                <a:latin typeface="Calibri (Body)"/>
              </a:rPr>
              <a:t>bảo</a:t>
            </a:r>
            <a:r>
              <a:rPr lang="en-US" dirty="0">
                <a:solidFill>
                  <a:schemeClr val="accent4">
                    <a:lumMod val="50000"/>
                  </a:schemeClr>
                </a:solidFill>
                <a:latin typeface="Calibri (Body)"/>
              </a:rPr>
              <a:t> </a:t>
            </a:r>
            <a:r>
              <a:rPr lang="en-US" dirty="0" err="1">
                <a:solidFill>
                  <a:schemeClr val="accent4">
                    <a:lumMod val="50000"/>
                  </a:schemeClr>
                </a:solidFill>
                <a:latin typeface="Calibri (Body)"/>
              </a:rPr>
              <a:t>mật</a:t>
            </a:r>
            <a:r>
              <a:rPr lang="en-US" dirty="0">
                <a:solidFill>
                  <a:schemeClr val="accent4">
                    <a:lumMod val="50000"/>
                  </a:schemeClr>
                </a:solidFill>
                <a:latin typeface="Calibri (Body)"/>
              </a:rPr>
              <a:t> website.</a:t>
            </a:r>
            <a:endParaRPr lang="en-US" sz="1800" dirty="0">
              <a:solidFill>
                <a:schemeClr val="accent4">
                  <a:lumMod val="50000"/>
                </a:schemeClr>
              </a:solidFill>
              <a:latin typeface="Calibri (Body)"/>
            </a:endParaRPr>
          </a:p>
          <a:p>
            <a:endParaRPr 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9557828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5" grpId="1"/>
      <p:bldP spid="21" grpId="0"/>
      <p:bldP spid="22" grpId="0"/>
      <p:bldP spid="2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ình Bầu dục 3">
            <a:extLst>
              <a:ext uri="{FF2B5EF4-FFF2-40B4-BE49-F238E27FC236}">
                <a16:creationId xmlns="" xmlns:a16="http://schemas.microsoft.com/office/drawing/2014/main" id="{AFF96957-C687-4496-8C15-5433401FDC08}"/>
              </a:ext>
            </a:extLst>
          </p:cNvPr>
          <p:cNvSpPr/>
          <p:nvPr/>
        </p:nvSpPr>
        <p:spPr>
          <a:xfrm>
            <a:off x="3036916" y="499349"/>
            <a:ext cx="6118167" cy="5815925"/>
          </a:xfrm>
          <a:prstGeom prst="ellipse">
            <a:avLst/>
          </a:prstGeom>
          <a:noFill/>
          <a:ln w="327025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Hình Bầu dục 4">
            <a:extLst>
              <a:ext uri="{FF2B5EF4-FFF2-40B4-BE49-F238E27FC236}">
                <a16:creationId xmlns="" xmlns:a16="http://schemas.microsoft.com/office/drawing/2014/main" id="{E4FB9125-F7DC-4782-A1A4-E75E2DE6E535}"/>
              </a:ext>
            </a:extLst>
          </p:cNvPr>
          <p:cNvSpPr/>
          <p:nvPr/>
        </p:nvSpPr>
        <p:spPr>
          <a:xfrm>
            <a:off x="3557847" y="864524"/>
            <a:ext cx="5087389" cy="5037512"/>
          </a:xfrm>
          <a:prstGeom prst="ellipse">
            <a:avLst/>
          </a:prstGeom>
          <a:noFill/>
          <a:ln w="85725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Hình Bầu dục 5">
            <a:extLst>
              <a:ext uri="{FF2B5EF4-FFF2-40B4-BE49-F238E27FC236}">
                <a16:creationId xmlns="" xmlns:a16="http://schemas.microsoft.com/office/drawing/2014/main" id="{64674309-B2E7-4B89-AE2A-7E7A9C561C19}"/>
              </a:ext>
            </a:extLst>
          </p:cNvPr>
          <p:cNvSpPr/>
          <p:nvPr/>
        </p:nvSpPr>
        <p:spPr>
          <a:xfrm>
            <a:off x="4127055" y="1481556"/>
            <a:ext cx="3948971" cy="3805339"/>
          </a:xfrm>
          <a:prstGeom prst="ellipse">
            <a:avLst/>
          </a:prstGeom>
          <a:noFill/>
          <a:ln w="327025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Hình Bầu dục 6">
            <a:extLst>
              <a:ext uri="{FF2B5EF4-FFF2-40B4-BE49-F238E27FC236}">
                <a16:creationId xmlns="" xmlns:a16="http://schemas.microsoft.com/office/drawing/2014/main" id="{C80E66F0-B5E2-44C8-9E27-EB3DBC671AFD}"/>
              </a:ext>
            </a:extLst>
          </p:cNvPr>
          <p:cNvSpPr/>
          <p:nvPr/>
        </p:nvSpPr>
        <p:spPr>
          <a:xfrm>
            <a:off x="2197290" y="-150125"/>
            <a:ext cx="7697337" cy="7287904"/>
          </a:xfrm>
          <a:prstGeom prst="ellipse">
            <a:avLst/>
          </a:prstGeom>
          <a:noFill/>
          <a:ln w="381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Hộp Văn bản 8">
            <a:extLst>
              <a:ext uri="{FF2B5EF4-FFF2-40B4-BE49-F238E27FC236}">
                <a16:creationId xmlns="" xmlns:a16="http://schemas.microsoft.com/office/drawing/2014/main" id="{F29DC94A-D2D4-44E8-8D87-A3D4C06DE955}"/>
              </a:ext>
            </a:extLst>
          </p:cNvPr>
          <p:cNvSpPr txBox="1"/>
          <p:nvPr/>
        </p:nvSpPr>
        <p:spPr>
          <a:xfrm>
            <a:off x="4566960" y="3568889"/>
            <a:ext cx="3051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b="1">
                <a:solidFill>
                  <a:schemeClr val="accent4">
                    <a:lumMod val="50000"/>
                  </a:schemeClr>
                </a:solidFill>
              </a:rPr>
              <a:t>Thanks For Watching!</a:t>
            </a:r>
          </a:p>
        </p:txBody>
      </p:sp>
      <p:sp>
        <p:nvSpPr>
          <p:cNvPr id="10" name="Hộp Văn bản 9">
            <a:extLst>
              <a:ext uri="{FF2B5EF4-FFF2-40B4-BE49-F238E27FC236}">
                <a16:creationId xmlns="" xmlns:a16="http://schemas.microsoft.com/office/drawing/2014/main" id="{3E6FF365-30A8-41B6-A211-07165540A50A}"/>
              </a:ext>
            </a:extLst>
          </p:cNvPr>
          <p:cNvSpPr txBox="1"/>
          <p:nvPr/>
        </p:nvSpPr>
        <p:spPr>
          <a:xfrm>
            <a:off x="5238309" y="3893595"/>
            <a:ext cx="17569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chemeClr val="accent4">
                    <a:lumMod val="50000"/>
                  </a:schemeClr>
                </a:solidFill>
              </a:rPr>
              <a:t>Nhóm</a:t>
            </a:r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 10</a:t>
            </a:r>
            <a:endParaRPr lang="vi-VN" dirty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="" xmlns:a16="http://schemas.microsoft.com/office/drawing/2014/main" id="{A08EE8D5-4DB7-4B5C-B0C5-C16EB8ED4A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6355" y="2220215"/>
            <a:ext cx="1821608" cy="1024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Bootstrap Icons · Official open source SVG icon library for Bootstrap">
            <a:extLst>
              <a:ext uri="{FF2B5EF4-FFF2-40B4-BE49-F238E27FC236}">
                <a16:creationId xmlns="" xmlns:a16="http://schemas.microsoft.com/office/drawing/2014/main" id="{40A361C2-81A9-4D2D-9462-51386145AF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2915" y="542726"/>
            <a:ext cx="1903508" cy="1438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1D1EFB07-D276-4DB1-AB2C-AB4742A924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241" y="607564"/>
            <a:ext cx="1184951" cy="1184951"/>
          </a:xfrm>
          <a:prstGeom prst="rect">
            <a:avLst/>
          </a:prstGeom>
        </p:spPr>
      </p:pic>
      <p:pic>
        <p:nvPicPr>
          <p:cNvPr id="4100" name="Picture 4" descr="Django Icon #266158 - Free Icons Library">
            <a:extLst>
              <a:ext uri="{FF2B5EF4-FFF2-40B4-BE49-F238E27FC236}">
                <a16:creationId xmlns="" xmlns:a16="http://schemas.microsoft.com/office/drawing/2014/main" id="{6FE65CB1-8653-469D-A4A1-87FCA1883B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7067">
            <a:off x="9999633" y="4786290"/>
            <a:ext cx="1352249" cy="1352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utoShape 6" descr="Css File Document Icon, Document Icons, File Icons, Css Icons PNG and  Vector with Transparent Background for Free Download">
            <a:extLst>
              <a:ext uri="{FF2B5EF4-FFF2-40B4-BE49-F238E27FC236}">
                <a16:creationId xmlns="" xmlns:a16="http://schemas.microsoft.com/office/drawing/2014/main" id="{0EBC53D8-9CF8-4692-B6BE-841B7F087AA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="" xmlns:a16="http://schemas.microsoft.com/office/drawing/2014/main" id="{6D0DC633-D063-431F-A12A-2F27EB6880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621006">
            <a:off x="746595" y="4692767"/>
            <a:ext cx="1018531" cy="1018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88673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ộp Văn bản 5">
            <a:extLst>
              <a:ext uri="{FF2B5EF4-FFF2-40B4-BE49-F238E27FC236}">
                <a16:creationId xmlns="" xmlns:a16="http://schemas.microsoft.com/office/drawing/2014/main" id="{7BE6668B-2094-4375-98C1-72A32037EE30}"/>
              </a:ext>
            </a:extLst>
          </p:cNvPr>
          <p:cNvSpPr txBox="1"/>
          <p:nvPr/>
        </p:nvSpPr>
        <p:spPr>
          <a:xfrm>
            <a:off x="4098089" y="3469578"/>
            <a:ext cx="39958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err="1">
                <a:solidFill>
                  <a:schemeClr val="accent4">
                    <a:lumMod val="50000"/>
                  </a:schemeClr>
                </a:solidFill>
              </a:rPr>
              <a:t>Nhóm</a:t>
            </a:r>
            <a:r>
              <a:rPr lang="en-US" sz="4000" b="1" dirty="0">
                <a:solidFill>
                  <a:schemeClr val="accent4">
                    <a:lumMod val="50000"/>
                  </a:schemeClr>
                </a:solidFill>
              </a:rPr>
              <a:t> 10</a:t>
            </a:r>
            <a:endParaRPr lang="vi-VN" sz="4000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grpSp>
        <p:nvGrpSpPr>
          <p:cNvPr id="8" name="Nhóm 7">
            <a:extLst>
              <a:ext uri="{FF2B5EF4-FFF2-40B4-BE49-F238E27FC236}">
                <a16:creationId xmlns="" xmlns:a16="http://schemas.microsoft.com/office/drawing/2014/main" id="{DE5DCE9F-73D6-4D48-952F-517894D2D7E1}"/>
              </a:ext>
            </a:extLst>
          </p:cNvPr>
          <p:cNvGrpSpPr/>
          <p:nvPr/>
        </p:nvGrpSpPr>
        <p:grpSpPr>
          <a:xfrm>
            <a:off x="813916" y="8148412"/>
            <a:ext cx="3261545" cy="1175657"/>
            <a:chOff x="813916" y="3567164"/>
            <a:chExt cx="3261545" cy="1175657"/>
          </a:xfrm>
        </p:grpSpPr>
        <p:sp>
          <p:nvSpPr>
            <p:cNvPr id="9" name="Hình chữ nhật: Góc Tròn 8">
              <a:extLst>
                <a:ext uri="{FF2B5EF4-FFF2-40B4-BE49-F238E27FC236}">
                  <a16:creationId xmlns="" xmlns:a16="http://schemas.microsoft.com/office/drawing/2014/main" id="{04FE9CF1-841F-45C7-93B1-4DA3D6281DDD}"/>
                </a:ext>
              </a:extLst>
            </p:cNvPr>
            <p:cNvSpPr/>
            <p:nvPr/>
          </p:nvSpPr>
          <p:spPr>
            <a:xfrm>
              <a:off x="813916" y="3567164"/>
              <a:ext cx="3261545" cy="1175657"/>
            </a:xfrm>
            <a:prstGeom prst="roundRect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0" name="Hình Bầu dục 9">
              <a:extLst>
                <a:ext uri="{FF2B5EF4-FFF2-40B4-BE49-F238E27FC236}">
                  <a16:creationId xmlns="" xmlns:a16="http://schemas.microsoft.com/office/drawing/2014/main" id="{9C7F1348-03C1-407B-A9B8-4F8A5F9B4144}"/>
                </a:ext>
              </a:extLst>
            </p:cNvPr>
            <p:cNvSpPr/>
            <p:nvPr/>
          </p:nvSpPr>
          <p:spPr>
            <a:xfrm>
              <a:off x="1076351" y="3730425"/>
              <a:ext cx="864159" cy="843491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1" name="Hộp Văn bản 10">
              <a:extLst>
                <a:ext uri="{FF2B5EF4-FFF2-40B4-BE49-F238E27FC236}">
                  <a16:creationId xmlns="" xmlns:a16="http://schemas.microsoft.com/office/drawing/2014/main" id="{434F6107-182C-438B-A357-F6AF99F13696}"/>
                </a:ext>
              </a:extLst>
            </p:cNvPr>
            <p:cNvSpPr txBox="1"/>
            <p:nvPr/>
          </p:nvSpPr>
          <p:spPr>
            <a:xfrm>
              <a:off x="2040991" y="3910795"/>
              <a:ext cx="157018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vi-VN" sz="2400" b="1">
                  <a:solidFill>
                    <a:schemeClr val="accent4">
                      <a:lumMod val="20000"/>
                      <a:lumOff val="80000"/>
                    </a:schemeClr>
                  </a:solidFill>
                </a:rPr>
                <a:t>Tên</a:t>
              </a:r>
            </a:p>
          </p:txBody>
        </p:sp>
      </p:grpSp>
      <p:grpSp>
        <p:nvGrpSpPr>
          <p:cNvPr id="12" name="Nhóm 11">
            <a:extLst>
              <a:ext uri="{FF2B5EF4-FFF2-40B4-BE49-F238E27FC236}">
                <a16:creationId xmlns="" xmlns:a16="http://schemas.microsoft.com/office/drawing/2014/main" id="{FD361942-16A2-4DCD-88F6-4EAE8933BB75}"/>
              </a:ext>
            </a:extLst>
          </p:cNvPr>
          <p:cNvGrpSpPr/>
          <p:nvPr/>
        </p:nvGrpSpPr>
        <p:grpSpPr>
          <a:xfrm>
            <a:off x="4563626" y="10507791"/>
            <a:ext cx="3261545" cy="1175657"/>
            <a:chOff x="4563626" y="3564343"/>
            <a:chExt cx="3261545" cy="1175657"/>
          </a:xfrm>
        </p:grpSpPr>
        <p:sp>
          <p:nvSpPr>
            <p:cNvPr id="13" name="Hình chữ nhật: Góc Tròn 12">
              <a:extLst>
                <a:ext uri="{FF2B5EF4-FFF2-40B4-BE49-F238E27FC236}">
                  <a16:creationId xmlns="" xmlns:a16="http://schemas.microsoft.com/office/drawing/2014/main" id="{45BF4067-50C8-44BC-BFF5-020204A4F2D7}"/>
                </a:ext>
              </a:extLst>
            </p:cNvPr>
            <p:cNvSpPr/>
            <p:nvPr/>
          </p:nvSpPr>
          <p:spPr>
            <a:xfrm>
              <a:off x="4563626" y="3564343"/>
              <a:ext cx="3261545" cy="1175657"/>
            </a:xfrm>
            <a:prstGeom prst="roundRect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4" name="Hình Bầu dục 13">
              <a:extLst>
                <a:ext uri="{FF2B5EF4-FFF2-40B4-BE49-F238E27FC236}">
                  <a16:creationId xmlns="" xmlns:a16="http://schemas.microsoft.com/office/drawing/2014/main" id="{BF95645B-FFBC-4FC7-84A9-C9622258AEA1}"/>
                </a:ext>
              </a:extLst>
            </p:cNvPr>
            <p:cNvSpPr/>
            <p:nvPr/>
          </p:nvSpPr>
          <p:spPr>
            <a:xfrm>
              <a:off x="4743676" y="3724076"/>
              <a:ext cx="864159" cy="843491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5" name="Hộp Văn bản 14">
              <a:extLst>
                <a:ext uri="{FF2B5EF4-FFF2-40B4-BE49-F238E27FC236}">
                  <a16:creationId xmlns="" xmlns:a16="http://schemas.microsoft.com/office/drawing/2014/main" id="{EDF16C2E-3581-4AC3-84FD-F99C696415AD}"/>
                </a:ext>
              </a:extLst>
            </p:cNvPr>
            <p:cNvSpPr txBox="1"/>
            <p:nvPr/>
          </p:nvSpPr>
          <p:spPr>
            <a:xfrm>
              <a:off x="5713982" y="3913801"/>
              <a:ext cx="157018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vi-VN" sz="2400" b="1">
                  <a:solidFill>
                    <a:schemeClr val="accent4">
                      <a:lumMod val="20000"/>
                      <a:lumOff val="80000"/>
                    </a:schemeClr>
                  </a:solidFill>
                </a:rPr>
                <a:t>Tên</a:t>
              </a:r>
            </a:p>
          </p:txBody>
        </p:sp>
      </p:grpSp>
      <p:grpSp>
        <p:nvGrpSpPr>
          <p:cNvPr id="16" name="Nhóm 15">
            <a:extLst>
              <a:ext uri="{FF2B5EF4-FFF2-40B4-BE49-F238E27FC236}">
                <a16:creationId xmlns="" xmlns:a16="http://schemas.microsoft.com/office/drawing/2014/main" id="{9ABCBDA4-19EF-4539-BF98-0C252575E9E5}"/>
              </a:ext>
            </a:extLst>
          </p:cNvPr>
          <p:cNvGrpSpPr/>
          <p:nvPr/>
        </p:nvGrpSpPr>
        <p:grpSpPr>
          <a:xfrm>
            <a:off x="6397451" y="15651649"/>
            <a:ext cx="3261545" cy="1175657"/>
            <a:chOff x="6397451" y="5076001"/>
            <a:chExt cx="3261545" cy="1175657"/>
          </a:xfrm>
        </p:grpSpPr>
        <p:sp>
          <p:nvSpPr>
            <p:cNvPr id="17" name="Hình chữ nhật: Góc Tròn 16">
              <a:extLst>
                <a:ext uri="{FF2B5EF4-FFF2-40B4-BE49-F238E27FC236}">
                  <a16:creationId xmlns="" xmlns:a16="http://schemas.microsoft.com/office/drawing/2014/main" id="{FD8C9283-7B06-43F0-9442-7E569E449C2A}"/>
                </a:ext>
              </a:extLst>
            </p:cNvPr>
            <p:cNvSpPr/>
            <p:nvPr/>
          </p:nvSpPr>
          <p:spPr>
            <a:xfrm>
              <a:off x="6397451" y="5076001"/>
              <a:ext cx="3261545" cy="1175657"/>
            </a:xfrm>
            <a:prstGeom prst="roundRect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8" name="Hình Bầu dục 17">
              <a:extLst>
                <a:ext uri="{FF2B5EF4-FFF2-40B4-BE49-F238E27FC236}">
                  <a16:creationId xmlns="" xmlns:a16="http://schemas.microsoft.com/office/drawing/2014/main" id="{72A73C95-0275-4D6E-BA6F-2846CCBE4039}"/>
                </a:ext>
              </a:extLst>
            </p:cNvPr>
            <p:cNvSpPr/>
            <p:nvPr/>
          </p:nvSpPr>
          <p:spPr>
            <a:xfrm>
              <a:off x="6614058" y="5242082"/>
              <a:ext cx="864159" cy="843491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9" name="Hộp Văn bản 18">
              <a:extLst>
                <a:ext uri="{FF2B5EF4-FFF2-40B4-BE49-F238E27FC236}">
                  <a16:creationId xmlns="" xmlns:a16="http://schemas.microsoft.com/office/drawing/2014/main" id="{C296880B-DFF0-4DB7-92DA-9BBB9E12C9BD}"/>
                </a:ext>
              </a:extLst>
            </p:cNvPr>
            <p:cNvSpPr txBox="1"/>
            <p:nvPr/>
          </p:nvSpPr>
          <p:spPr>
            <a:xfrm>
              <a:off x="7602819" y="5451529"/>
              <a:ext cx="157018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vi-VN" sz="2400" b="1">
                  <a:solidFill>
                    <a:schemeClr val="accent4">
                      <a:lumMod val="20000"/>
                      <a:lumOff val="80000"/>
                    </a:schemeClr>
                  </a:solidFill>
                </a:rPr>
                <a:t>Tên</a:t>
              </a:r>
            </a:p>
          </p:txBody>
        </p:sp>
      </p:grpSp>
      <p:grpSp>
        <p:nvGrpSpPr>
          <p:cNvPr id="20" name="Nhóm 19">
            <a:extLst>
              <a:ext uri="{FF2B5EF4-FFF2-40B4-BE49-F238E27FC236}">
                <a16:creationId xmlns="" xmlns:a16="http://schemas.microsoft.com/office/drawing/2014/main" id="{DDCE527F-94BC-4B8C-8597-F47E5CA96A1F}"/>
              </a:ext>
            </a:extLst>
          </p:cNvPr>
          <p:cNvGrpSpPr/>
          <p:nvPr/>
        </p:nvGrpSpPr>
        <p:grpSpPr>
          <a:xfrm>
            <a:off x="8313336" y="12107991"/>
            <a:ext cx="3261545" cy="1175657"/>
            <a:chOff x="8313336" y="3564343"/>
            <a:chExt cx="3261545" cy="1175657"/>
          </a:xfrm>
        </p:grpSpPr>
        <p:sp>
          <p:nvSpPr>
            <p:cNvPr id="21" name="Hình chữ nhật: Góc Tròn 20">
              <a:extLst>
                <a:ext uri="{FF2B5EF4-FFF2-40B4-BE49-F238E27FC236}">
                  <a16:creationId xmlns="" xmlns:a16="http://schemas.microsoft.com/office/drawing/2014/main" id="{9BC24A49-86AC-4408-8617-77AFA9825612}"/>
                </a:ext>
              </a:extLst>
            </p:cNvPr>
            <p:cNvSpPr/>
            <p:nvPr/>
          </p:nvSpPr>
          <p:spPr>
            <a:xfrm>
              <a:off x="8313336" y="3564343"/>
              <a:ext cx="3261545" cy="1175657"/>
            </a:xfrm>
            <a:prstGeom prst="roundRect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22" name="Hình Bầu dục 21">
              <a:extLst>
                <a:ext uri="{FF2B5EF4-FFF2-40B4-BE49-F238E27FC236}">
                  <a16:creationId xmlns="" xmlns:a16="http://schemas.microsoft.com/office/drawing/2014/main" id="{AED3D738-E0CE-4FCB-BDBC-4A5F20301B60}"/>
                </a:ext>
              </a:extLst>
            </p:cNvPr>
            <p:cNvSpPr/>
            <p:nvPr/>
          </p:nvSpPr>
          <p:spPr>
            <a:xfrm>
              <a:off x="8501759" y="3719883"/>
              <a:ext cx="864159" cy="843491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23" name="Hộp Văn bản 22">
              <a:extLst>
                <a:ext uri="{FF2B5EF4-FFF2-40B4-BE49-F238E27FC236}">
                  <a16:creationId xmlns="" xmlns:a16="http://schemas.microsoft.com/office/drawing/2014/main" id="{21758D9C-72E0-4B44-9F64-8904C7B2D885}"/>
                </a:ext>
              </a:extLst>
            </p:cNvPr>
            <p:cNvSpPr txBox="1"/>
            <p:nvPr/>
          </p:nvSpPr>
          <p:spPr>
            <a:xfrm>
              <a:off x="9545468" y="3921339"/>
              <a:ext cx="157018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vi-VN" sz="2400" b="1">
                  <a:solidFill>
                    <a:schemeClr val="accent4">
                      <a:lumMod val="20000"/>
                      <a:lumOff val="80000"/>
                    </a:schemeClr>
                  </a:solidFill>
                </a:rPr>
                <a:t>Tên</a:t>
              </a:r>
            </a:p>
          </p:txBody>
        </p:sp>
      </p:grpSp>
      <p:grpSp>
        <p:nvGrpSpPr>
          <p:cNvPr id="24" name="Nhóm 23">
            <a:extLst>
              <a:ext uri="{FF2B5EF4-FFF2-40B4-BE49-F238E27FC236}">
                <a16:creationId xmlns="" xmlns:a16="http://schemas.microsoft.com/office/drawing/2014/main" id="{7BE73F2E-5163-4612-B9FE-902AE6D431AA}"/>
              </a:ext>
            </a:extLst>
          </p:cNvPr>
          <p:cNvGrpSpPr/>
          <p:nvPr/>
        </p:nvGrpSpPr>
        <p:grpSpPr>
          <a:xfrm>
            <a:off x="2346290" y="13887139"/>
            <a:ext cx="3261545" cy="1175657"/>
            <a:chOff x="2346290" y="5089491"/>
            <a:chExt cx="3261545" cy="1175657"/>
          </a:xfrm>
        </p:grpSpPr>
        <p:sp>
          <p:nvSpPr>
            <p:cNvPr id="25" name="Hình chữ nhật: Góc Tròn 24">
              <a:extLst>
                <a:ext uri="{FF2B5EF4-FFF2-40B4-BE49-F238E27FC236}">
                  <a16:creationId xmlns="" xmlns:a16="http://schemas.microsoft.com/office/drawing/2014/main" id="{F69F4BDF-D909-4EA9-A93B-DDAC5A5320D3}"/>
                </a:ext>
              </a:extLst>
            </p:cNvPr>
            <p:cNvSpPr/>
            <p:nvPr/>
          </p:nvSpPr>
          <p:spPr>
            <a:xfrm>
              <a:off x="2346290" y="5089491"/>
              <a:ext cx="3261545" cy="1175657"/>
            </a:xfrm>
            <a:prstGeom prst="roundRect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26" name="Hình Bầu dục 25">
              <a:extLst>
                <a:ext uri="{FF2B5EF4-FFF2-40B4-BE49-F238E27FC236}">
                  <a16:creationId xmlns="" xmlns:a16="http://schemas.microsoft.com/office/drawing/2014/main" id="{F8961594-E910-401E-A571-C3AD8DC4801A}"/>
                </a:ext>
              </a:extLst>
            </p:cNvPr>
            <p:cNvSpPr/>
            <p:nvPr/>
          </p:nvSpPr>
          <p:spPr>
            <a:xfrm>
              <a:off x="2613577" y="5242083"/>
              <a:ext cx="864159" cy="843491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27" name="Hộp Văn bản 26">
              <a:extLst>
                <a:ext uri="{FF2B5EF4-FFF2-40B4-BE49-F238E27FC236}">
                  <a16:creationId xmlns="" xmlns:a16="http://schemas.microsoft.com/office/drawing/2014/main" id="{8814952C-133E-4988-8DEE-D5E1813C0B4C}"/>
                </a:ext>
              </a:extLst>
            </p:cNvPr>
            <p:cNvSpPr txBox="1"/>
            <p:nvPr/>
          </p:nvSpPr>
          <p:spPr>
            <a:xfrm>
              <a:off x="3549529" y="5446486"/>
              <a:ext cx="157018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vi-VN" sz="2400" b="1">
                  <a:solidFill>
                    <a:schemeClr val="accent4">
                      <a:lumMod val="20000"/>
                      <a:lumOff val="80000"/>
                    </a:schemeClr>
                  </a:solidFill>
                </a:rPr>
                <a:t>Tên</a:t>
              </a:r>
            </a:p>
          </p:txBody>
        </p:sp>
      </p:grpSp>
      <p:sp>
        <p:nvSpPr>
          <p:cNvPr id="28" name="Isosceles Triangle 3">
            <a:extLst>
              <a:ext uri="{FF2B5EF4-FFF2-40B4-BE49-F238E27FC236}">
                <a16:creationId xmlns="" xmlns:a16="http://schemas.microsoft.com/office/drawing/2014/main" id="{6ACB0BE6-9BC6-4B51-8E82-900D2CD30E46}"/>
              </a:ext>
            </a:extLst>
          </p:cNvPr>
          <p:cNvSpPr/>
          <p:nvPr/>
        </p:nvSpPr>
        <p:spPr>
          <a:xfrm rot="14502387">
            <a:off x="-4118006" y="-123984"/>
            <a:ext cx="781604" cy="718827"/>
          </a:xfrm>
          <a:prstGeom prst="triangle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9" name="Isosceles Triangle 3">
            <a:extLst>
              <a:ext uri="{FF2B5EF4-FFF2-40B4-BE49-F238E27FC236}">
                <a16:creationId xmlns="" xmlns:a16="http://schemas.microsoft.com/office/drawing/2014/main" id="{CF42425B-9A97-416D-A4B8-211B5D358DFE}"/>
              </a:ext>
            </a:extLst>
          </p:cNvPr>
          <p:cNvSpPr/>
          <p:nvPr/>
        </p:nvSpPr>
        <p:spPr>
          <a:xfrm rot="5644937">
            <a:off x="14134108" y="-2676583"/>
            <a:ext cx="724102" cy="521188"/>
          </a:xfrm>
          <a:prstGeom prst="triangle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0" name="Isosceles Triangle 3">
            <a:extLst>
              <a:ext uri="{FF2B5EF4-FFF2-40B4-BE49-F238E27FC236}">
                <a16:creationId xmlns="" xmlns:a16="http://schemas.microsoft.com/office/drawing/2014/main" id="{E85457AC-A6A6-49D4-80E2-7E05DF5507A5}"/>
              </a:ext>
            </a:extLst>
          </p:cNvPr>
          <p:cNvSpPr/>
          <p:nvPr/>
        </p:nvSpPr>
        <p:spPr>
          <a:xfrm rot="6807935">
            <a:off x="-4243660" y="6498587"/>
            <a:ext cx="781604" cy="718827"/>
          </a:xfrm>
          <a:prstGeom prst="triangle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1" name="Isosceles Triangle 3">
            <a:extLst>
              <a:ext uri="{FF2B5EF4-FFF2-40B4-BE49-F238E27FC236}">
                <a16:creationId xmlns="" xmlns:a16="http://schemas.microsoft.com/office/drawing/2014/main" id="{50DF39E7-F0F7-4270-8057-6A02BB0F399E}"/>
              </a:ext>
            </a:extLst>
          </p:cNvPr>
          <p:cNvSpPr/>
          <p:nvPr/>
        </p:nvSpPr>
        <p:spPr>
          <a:xfrm rot="10863956">
            <a:off x="12646195" y="7887818"/>
            <a:ext cx="724102" cy="521188"/>
          </a:xfrm>
          <a:prstGeom prst="triangle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2" name="Isosceles Triangle 3">
            <a:extLst>
              <a:ext uri="{FF2B5EF4-FFF2-40B4-BE49-F238E27FC236}">
                <a16:creationId xmlns="" xmlns:a16="http://schemas.microsoft.com/office/drawing/2014/main" id="{67F9B286-687C-4A30-A2AC-72D13DFC6415}"/>
              </a:ext>
            </a:extLst>
          </p:cNvPr>
          <p:cNvSpPr/>
          <p:nvPr/>
        </p:nvSpPr>
        <p:spPr>
          <a:xfrm rot="10863956">
            <a:off x="-1081872" y="-1854135"/>
            <a:ext cx="724102" cy="521188"/>
          </a:xfrm>
          <a:prstGeom prst="triangle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3" name="Isosceles Triangle 3">
            <a:extLst>
              <a:ext uri="{FF2B5EF4-FFF2-40B4-BE49-F238E27FC236}">
                <a16:creationId xmlns="" xmlns:a16="http://schemas.microsoft.com/office/drawing/2014/main" id="{605CB38B-D178-4B83-B32E-8555069274B6}"/>
              </a:ext>
            </a:extLst>
          </p:cNvPr>
          <p:cNvSpPr/>
          <p:nvPr/>
        </p:nvSpPr>
        <p:spPr>
          <a:xfrm rot="5313045">
            <a:off x="14117855" y="1910591"/>
            <a:ext cx="724102" cy="588795"/>
          </a:xfrm>
          <a:prstGeom prst="triangle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4" name="Isosceles Triangle 3">
            <a:extLst>
              <a:ext uri="{FF2B5EF4-FFF2-40B4-BE49-F238E27FC236}">
                <a16:creationId xmlns="" xmlns:a16="http://schemas.microsoft.com/office/drawing/2014/main" id="{32189CFA-D67B-4849-A28F-E9F91F5BACA8}"/>
              </a:ext>
            </a:extLst>
          </p:cNvPr>
          <p:cNvSpPr/>
          <p:nvPr/>
        </p:nvSpPr>
        <p:spPr>
          <a:xfrm rot="5313045">
            <a:off x="-2196809" y="2900363"/>
            <a:ext cx="724102" cy="588795"/>
          </a:xfrm>
          <a:prstGeom prst="triangle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5" name="Isosceles Triangle 3">
            <a:extLst>
              <a:ext uri="{FF2B5EF4-FFF2-40B4-BE49-F238E27FC236}">
                <a16:creationId xmlns="" xmlns:a16="http://schemas.microsoft.com/office/drawing/2014/main" id="{58F82A3B-2CE8-45EC-BB6A-305DAB5721B8}"/>
              </a:ext>
            </a:extLst>
          </p:cNvPr>
          <p:cNvSpPr/>
          <p:nvPr/>
        </p:nvSpPr>
        <p:spPr>
          <a:xfrm rot="7348457">
            <a:off x="8258563" y="-1828546"/>
            <a:ext cx="724102" cy="588795"/>
          </a:xfrm>
          <a:prstGeom prst="triangle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6" name="Isosceles Triangle 3">
            <a:extLst>
              <a:ext uri="{FF2B5EF4-FFF2-40B4-BE49-F238E27FC236}">
                <a16:creationId xmlns="" xmlns:a16="http://schemas.microsoft.com/office/drawing/2014/main" id="{7B6F3BB0-969B-4F3B-B5CD-E2E8913EFCFC}"/>
              </a:ext>
            </a:extLst>
          </p:cNvPr>
          <p:cNvSpPr/>
          <p:nvPr/>
        </p:nvSpPr>
        <p:spPr>
          <a:xfrm rot="7348457">
            <a:off x="3169933" y="-1923256"/>
            <a:ext cx="724102" cy="588795"/>
          </a:xfrm>
          <a:prstGeom prst="triangle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7" name="Isosceles Triangle 3">
            <a:extLst>
              <a:ext uri="{FF2B5EF4-FFF2-40B4-BE49-F238E27FC236}">
                <a16:creationId xmlns="" xmlns:a16="http://schemas.microsoft.com/office/drawing/2014/main" id="{EFDD432D-2ADB-4F1F-B693-C4F5097C14DA}"/>
              </a:ext>
            </a:extLst>
          </p:cNvPr>
          <p:cNvSpPr/>
          <p:nvPr/>
        </p:nvSpPr>
        <p:spPr>
          <a:xfrm rot="10649136">
            <a:off x="15208667" y="789982"/>
            <a:ext cx="724102" cy="521188"/>
          </a:xfrm>
          <a:prstGeom prst="triangle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1032" name="Picture 8" descr="1920x1080 Python Logo 4k Laptop Full HD 1080P HD 4k Wallpapers, Images,  Backgrounds, Photos and Pictures">
            <a:extLst>
              <a:ext uri="{FF2B5EF4-FFF2-40B4-BE49-F238E27FC236}">
                <a16:creationId xmlns="" xmlns:a16="http://schemas.microsoft.com/office/drawing/2014/main" id="{A6E641B4-E986-4B99-B64E-36134AD0F9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9990" y="1030111"/>
            <a:ext cx="3688770" cy="2074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4944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0">
        <p14:flythrough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Nhóm 16">
            <a:extLst>
              <a:ext uri="{FF2B5EF4-FFF2-40B4-BE49-F238E27FC236}">
                <a16:creationId xmlns="" xmlns:a16="http://schemas.microsoft.com/office/drawing/2014/main" id="{367E7617-690E-4E18-8AAC-5AFC3B043A22}"/>
              </a:ext>
            </a:extLst>
          </p:cNvPr>
          <p:cNvGrpSpPr/>
          <p:nvPr/>
        </p:nvGrpSpPr>
        <p:grpSpPr>
          <a:xfrm>
            <a:off x="813916" y="3567164"/>
            <a:ext cx="3261545" cy="1175657"/>
            <a:chOff x="813916" y="3567164"/>
            <a:chExt cx="3261545" cy="1175657"/>
          </a:xfrm>
        </p:grpSpPr>
        <p:sp>
          <p:nvSpPr>
            <p:cNvPr id="2" name="Hình chữ nhật: Góc Tròn 1">
              <a:extLst>
                <a:ext uri="{FF2B5EF4-FFF2-40B4-BE49-F238E27FC236}">
                  <a16:creationId xmlns="" xmlns:a16="http://schemas.microsoft.com/office/drawing/2014/main" id="{68945D91-B1BC-41D0-8585-DB9A0BBEDCA1}"/>
                </a:ext>
              </a:extLst>
            </p:cNvPr>
            <p:cNvSpPr/>
            <p:nvPr/>
          </p:nvSpPr>
          <p:spPr>
            <a:xfrm>
              <a:off x="813916" y="3567164"/>
              <a:ext cx="3261545" cy="1175657"/>
            </a:xfrm>
            <a:prstGeom prst="roundRect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6" name="Hộp Văn bản 15">
              <a:extLst>
                <a:ext uri="{FF2B5EF4-FFF2-40B4-BE49-F238E27FC236}">
                  <a16:creationId xmlns="" xmlns:a16="http://schemas.microsoft.com/office/drawing/2014/main" id="{C4B86A47-5C19-4368-81DC-1E95975B048C}"/>
                </a:ext>
              </a:extLst>
            </p:cNvPr>
            <p:cNvSpPr txBox="1"/>
            <p:nvPr/>
          </p:nvSpPr>
          <p:spPr>
            <a:xfrm>
              <a:off x="1236756" y="3912360"/>
              <a:ext cx="241586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vi-VN" sz="2400" b="1" dirty="0">
                  <a:solidFill>
                    <a:schemeClr val="accent4">
                      <a:lumMod val="20000"/>
                      <a:lumOff val="80000"/>
                    </a:schemeClr>
                  </a:solidFill>
                </a:rPr>
                <a:t>T</a:t>
              </a:r>
              <a:r>
                <a:rPr lang="en-US" sz="2400" b="1" dirty="0" err="1">
                  <a:solidFill>
                    <a:schemeClr val="accent4">
                      <a:lumMod val="20000"/>
                      <a:lumOff val="80000"/>
                    </a:schemeClr>
                  </a:solidFill>
                </a:rPr>
                <a:t>rịnh</a:t>
              </a:r>
              <a:r>
                <a:rPr lang="en-US" sz="2400" b="1" dirty="0">
                  <a:solidFill>
                    <a:schemeClr val="accent4">
                      <a:lumMod val="20000"/>
                      <a:lumOff val="80000"/>
                    </a:schemeClr>
                  </a:solidFill>
                </a:rPr>
                <a:t> </a:t>
              </a:r>
              <a:r>
                <a:rPr lang="en-US" sz="2400" b="1" dirty="0" err="1">
                  <a:solidFill>
                    <a:schemeClr val="accent4">
                      <a:lumMod val="20000"/>
                      <a:lumOff val="80000"/>
                    </a:schemeClr>
                  </a:solidFill>
                </a:rPr>
                <a:t>Công</a:t>
              </a:r>
              <a:r>
                <a:rPr lang="en-US" sz="2400" b="1" dirty="0">
                  <a:solidFill>
                    <a:schemeClr val="accent4">
                      <a:lumMod val="20000"/>
                      <a:lumOff val="80000"/>
                    </a:schemeClr>
                  </a:solidFill>
                </a:rPr>
                <a:t> </a:t>
              </a:r>
              <a:r>
                <a:rPr lang="en-US" sz="2400" b="1" dirty="0" err="1">
                  <a:solidFill>
                    <a:schemeClr val="accent4">
                      <a:lumMod val="20000"/>
                      <a:lumOff val="80000"/>
                    </a:schemeClr>
                  </a:solidFill>
                </a:rPr>
                <a:t>Hưng</a:t>
              </a:r>
              <a:endParaRPr lang="vi-VN" sz="2400" b="1" dirty="0">
                <a:solidFill>
                  <a:schemeClr val="accent4">
                    <a:lumMod val="20000"/>
                    <a:lumOff val="80000"/>
                  </a:schemeClr>
                </a:solidFill>
              </a:endParaRPr>
            </a:p>
          </p:txBody>
        </p:sp>
      </p:grpSp>
      <p:grpSp>
        <p:nvGrpSpPr>
          <p:cNvPr id="22" name="Nhóm 21">
            <a:extLst>
              <a:ext uri="{FF2B5EF4-FFF2-40B4-BE49-F238E27FC236}">
                <a16:creationId xmlns="" xmlns:a16="http://schemas.microsoft.com/office/drawing/2014/main" id="{7B0CCB11-D359-42C4-B386-AF315AE5C996}"/>
              </a:ext>
            </a:extLst>
          </p:cNvPr>
          <p:cNvGrpSpPr/>
          <p:nvPr/>
        </p:nvGrpSpPr>
        <p:grpSpPr>
          <a:xfrm>
            <a:off x="4563626" y="3564343"/>
            <a:ext cx="3261545" cy="1175657"/>
            <a:chOff x="4563626" y="3564343"/>
            <a:chExt cx="3261545" cy="1175657"/>
          </a:xfrm>
        </p:grpSpPr>
        <p:sp>
          <p:nvSpPr>
            <p:cNvPr id="7" name="Hình chữ nhật: Góc Tròn 6">
              <a:extLst>
                <a:ext uri="{FF2B5EF4-FFF2-40B4-BE49-F238E27FC236}">
                  <a16:creationId xmlns="" xmlns:a16="http://schemas.microsoft.com/office/drawing/2014/main" id="{C8B3C578-AC45-411C-AEE3-BD3FD6485515}"/>
                </a:ext>
              </a:extLst>
            </p:cNvPr>
            <p:cNvSpPr/>
            <p:nvPr/>
          </p:nvSpPr>
          <p:spPr>
            <a:xfrm>
              <a:off x="4563626" y="3564343"/>
              <a:ext cx="3261545" cy="1175657"/>
            </a:xfrm>
            <a:prstGeom prst="roundRect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8" name="Hộp Văn bản 17">
              <a:extLst>
                <a:ext uri="{FF2B5EF4-FFF2-40B4-BE49-F238E27FC236}">
                  <a16:creationId xmlns="" xmlns:a16="http://schemas.microsoft.com/office/drawing/2014/main" id="{9DD7F2E1-9BCC-4681-AE14-9A8BE73C9AA8}"/>
                </a:ext>
              </a:extLst>
            </p:cNvPr>
            <p:cNvSpPr txBox="1"/>
            <p:nvPr/>
          </p:nvSpPr>
          <p:spPr>
            <a:xfrm>
              <a:off x="5004434" y="3897129"/>
              <a:ext cx="237992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err="1">
                  <a:solidFill>
                    <a:schemeClr val="accent4">
                      <a:lumMod val="20000"/>
                      <a:lumOff val="80000"/>
                    </a:schemeClr>
                  </a:solidFill>
                </a:rPr>
                <a:t>Phạm</a:t>
              </a:r>
              <a:r>
                <a:rPr lang="en-US" sz="2400" b="1" dirty="0">
                  <a:solidFill>
                    <a:schemeClr val="accent4">
                      <a:lumMod val="20000"/>
                      <a:lumOff val="80000"/>
                    </a:schemeClr>
                  </a:solidFill>
                </a:rPr>
                <a:t> </a:t>
              </a:r>
              <a:r>
                <a:rPr lang="en-US" sz="2400" b="1" dirty="0" err="1">
                  <a:solidFill>
                    <a:schemeClr val="accent4">
                      <a:lumMod val="20000"/>
                      <a:lumOff val="80000"/>
                    </a:schemeClr>
                  </a:solidFill>
                </a:rPr>
                <a:t>Công</a:t>
              </a:r>
              <a:r>
                <a:rPr lang="en-US" sz="2400" b="1" dirty="0">
                  <a:solidFill>
                    <a:schemeClr val="accent4">
                      <a:lumMod val="20000"/>
                      <a:lumOff val="80000"/>
                    </a:schemeClr>
                  </a:solidFill>
                </a:rPr>
                <a:t> </a:t>
              </a:r>
              <a:r>
                <a:rPr lang="en-US" sz="2400" b="1" dirty="0" err="1">
                  <a:solidFill>
                    <a:schemeClr val="accent4">
                      <a:lumMod val="20000"/>
                      <a:lumOff val="80000"/>
                    </a:schemeClr>
                  </a:solidFill>
                </a:rPr>
                <a:t>Tuân</a:t>
              </a:r>
              <a:endParaRPr lang="vi-VN" sz="2400" b="1" dirty="0">
                <a:solidFill>
                  <a:schemeClr val="accent4">
                    <a:lumMod val="20000"/>
                    <a:lumOff val="80000"/>
                  </a:schemeClr>
                </a:solidFill>
              </a:endParaRPr>
            </a:p>
          </p:txBody>
        </p:sp>
      </p:grpSp>
      <p:grpSp>
        <p:nvGrpSpPr>
          <p:cNvPr id="27" name="Nhóm 26">
            <a:extLst>
              <a:ext uri="{FF2B5EF4-FFF2-40B4-BE49-F238E27FC236}">
                <a16:creationId xmlns="" xmlns:a16="http://schemas.microsoft.com/office/drawing/2014/main" id="{039480FA-5BCE-40A8-BD81-9947DD7BB29C}"/>
              </a:ext>
            </a:extLst>
          </p:cNvPr>
          <p:cNvGrpSpPr/>
          <p:nvPr/>
        </p:nvGrpSpPr>
        <p:grpSpPr>
          <a:xfrm>
            <a:off x="6397451" y="5076001"/>
            <a:ext cx="3356371" cy="1175657"/>
            <a:chOff x="6397451" y="5076001"/>
            <a:chExt cx="3356371" cy="1175657"/>
          </a:xfrm>
        </p:grpSpPr>
        <p:sp>
          <p:nvSpPr>
            <p:cNvPr id="10" name="Hình chữ nhật: Góc Tròn 9">
              <a:extLst>
                <a:ext uri="{FF2B5EF4-FFF2-40B4-BE49-F238E27FC236}">
                  <a16:creationId xmlns="" xmlns:a16="http://schemas.microsoft.com/office/drawing/2014/main" id="{2C4C471D-0E21-4DBD-9153-74D6B0501860}"/>
                </a:ext>
              </a:extLst>
            </p:cNvPr>
            <p:cNvSpPr/>
            <p:nvPr/>
          </p:nvSpPr>
          <p:spPr>
            <a:xfrm>
              <a:off x="6397451" y="5076001"/>
              <a:ext cx="3261545" cy="1175657"/>
            </a:xfrm>
            <a:prstGeom prst="roundRect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9" name="Hộp Văn bản 18">
              <a:extLst>
                <a:ext uri="{FF2B5EF4-FFF2-40B4-BE49-F238E27FC236}">
                  <a16:creationId xmlns="" xmlns:a16="http://schemas.microsoft.com/office/drawing/2014/main" id="{AC57F7DD-9C97-4211-BD44-72C99099CDB1}"/>
                </a:ext>
              </a:extLst>
            </p:cNvPr>
            <p:cNvSpPr txBox="1"/>
            <p:nvPr/>
          </p:nvSpPr>
          <p:spPr>
            <a:xfrm>
              <a:off x="6724159" y="5431567"/>
              <a:ext cx="302966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err="1">
                  <a:solidFill>
                    <a:schemeClr val="accent4">
                      <a:lumMod val="20000"/>
                      <a:lumOff val="80000"/>
                    </a:schemeClr>
                  </a:solidFill>
                </a:rPr>
                <a:t>Nguyễn</a:t>
              </a:r>
              <a:r>
                <a:rPr lang="en-US" sz="2400" b="1" dirty="0">
                  <a:solidFill>
                    <a:schemeClr val="accent4">
                      <a:lumMod val="20000"/>
                      <a:lumOff val="80000"/>
                    </a:schemeClr>
                  </a:solidFill>
                </a:rPr>
                <a:t> </a:t>
              </a:r>
              <a:r>
                <a:rPr lang="en-US" sz="2400" b="1" dirty="0" err="1">
                  <a:solidFill>
                    <a:schemeClr val="accent4">
                      <a:lumMod val="20000"/>
                      <a:lumOff val="80000"/>
                    </a:schemeClr>
                  </a:solidFill>
                </a:rPr>
                <a:t>Văn</a:t>
              </a:r>
              <a:r>
                <a:rPr lang="en-US" sz="2400" b="1" dirty="0">
                  <a:solidFill>
                    <a:schemeClr val="accent4">
                      <a:lumMod val="20000"/>
                      <a:lumOff val="80000"/>
                    </a:schemeClr>
                  </a:solidFill>
                </a:rPr>
                <a:t> </a:t>
              </a:r>
              <a:r>
                <a:rPr lang="en-US" sz="2400" b="1" dirty="0" err="1">
                  <a:solidFill>
                    <a:schemeClr val="accent4">
                      <a:lumMod val="20000"/>
                      <a:lumOff val="80000"/>
                    </a:schemeClr>
                  </a:solidFill>
                </a:rPr>
                <a:t>Cường</a:t>
              </a:r>
              <a:endParaRPr lang="vi-VN" sz="2400" b="1" dirty="0">
                <a:solidFill>
                  <a:schemeClr val="accent4">
                    <a:lumMod val="20000"/>
                    <a:lumOff val="80000"/>
                  </a:schemeClr>
                </a:solidFill>
              </a:endParaRPr>
            </a:p>
          </p:txBody>
        </p:sp>
      </p:grpSp>
      <p:grpSp>
        <p:nvGrpSpPr>
          <p:cNvPr id="25" name="Nhóm 24">
            <a:extLst>
              <a:ext uri="{FF2B5EF4-FFF2-40B4-BE49-F238E27FC236}">
                <a16:creationId xmlns="" xmlns:a16="http://schemas.microsoft.com/office/drawing/2014/main" id="{9C21E823-7A0C-492B-B29E-96917F450E6A}"/>
              </a:ext>
            </a:extLst>
          </p:cNvPr>
          <p:cNvGrpSpPr/>
          <p:nvPr/>
        </p:nvGrpSpPr>
        <p:grpSpPr>
          <a:xfrm>
            <a:off x="8313336" y="3564343"/>
            <a:ext cx="3261545" cy="1175657"/>
            <a:chOff x="8313336" y="3564343"/>
            <a:chExt cx="3261545" cy="1175657"/>
          </a:xfrm>
        </p:grpSpPr>
        <p:sp>
          <p:nvSpPr>
            <p:cNvPr id="8" name="Hình chữ nhật: Góc Tròn 7">
              <a:extLst>
                <a:ext uri="{FF2B5EF4-FFF2-40B4-BE49-F238E27FC236}">
                  <a16:creationId xmlns="" xmlns:a16="http://schemas.microsoft.com/office/drawing/2014/main" id="{ACFF0153-C11D-4633-BE09-4075EDB40BF2}"/>
                </a:ext>
              </a:extLst>
            </p:cNvPr>
            <p:cNvSpPr/>
            <p:nvPr/>
          </p:nvSpPr>
          <p:spPr>
            <a:xfrm>
              <a:off x="8313336" y="3564343"/>
              <a:ext cx="3261545" cy="1175657"/>
            </a:xfrm>
            <a:prstGeom prst="roundRect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20" name="Hộp Văn bản 19">
              <a:extLst>
                <a:ext uri="{FF2B5EF4-FFF2-40B4-BE49-F238E27FC236}">
                  <a16:creationId xmlns="" xmlns:a16="http://schemas.microsoft.com/office/drawing/2014/main" id="{0BAB3AEA-9CA1-4C20-B6BC-DEC56079726D}"/>
                </a:ext>
              </a:extLst>
            </p:cNvPr>
            <p:cNvSpPr txBox="1"/>
            <p:nvPr/>
          </p:nvSpPr>
          <p:spPr>
            <a:xfrm>
              <a:off x="8556663" y="3910440"/>
              <a:ext cx="299910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err="1">
                  <a:solidFill>
                    <a:schemeClr val="accent4">
                      <a:lumMod val="20000"/>
                      <a:lumOff val="80000"/>
                    </a:schemeClr>
                  </a:solidFill>
                </a:rPr>
                <a:t>Nguyễn</a:t>
              </a:r>
              <a:r>
                <a:rPr lang="en-US" sz="2400" b="1" dirty="0">
                  <a:solidFill>
                    <a:schemeClr val="accent4">
                      <a:lumMod val="20000"/>
                      <a:lumOff val="80000"/>
                    </a:schemeClr>
                  </a:solidFill>
                </a:rPr>
                <a:t> </a:t>
              </a:r>
              <a:r>
                <a:rPr lang="en-US" sz="2400" b="1" dirty="0" err="1">
                  <a:solidFill>
                    <a:schemeClr val="accent4">
                      <a:lumMod val="20000"/>
                      <a:lumOff val="80000"/>
                    </a:schemeClr>
                  </a:solidFill>
                </a:rPr>
                <a:t>Thị</a:t>
              </a:r>
              <a:r>
                <a:rPr lang="en-US" sz="2400" b="1" dirty="0">
                  <a:solidFill>
                    <a:schemeClr val="accent4">
                      <a:lumMod val="20000"/>
                      <a:lumOff val="80000"/>
                    </a:schemeClr>
                  </a:solidFill>
                </a:rPr>
                <a:t> </a:t>
              </a:r>
              <a:r>
                <a:rPr lang="en-US" sz="2400" b="1" dirty="0" err="1">
                  <a:solidFill>
                    <a:schemeClr val="accent4">
                      <a:lumMod val="20000"/>
                      <a:lumOff val="80000"/>
                    </a:schemeClr>
                  </a:solidFill>
                </a:rPr>
                <a:t>Lệ</a:t>
              </a:r>
              <a:r>
                <a:rPr lang="en-US" sz="2400" b="1" dirty="0">
                  <a:solidFill>
                    <a:schemeClr val="accent4">
                      <a:lumMod val="20000"/>
                      <a:lumOff val="80000"/>
                    </a:schemeClr>
                  </a:solidFill>
                </a:rPr>
                <a:t> </a:t>
              </a:r>
              <a:r>
                <a:rPr lang="en-US" sz="2400" b="1" dirty="0" err="1">
                  <a:solidFill>
                    <a:schemeClr val="accent4">
                      <a:lumMod val="20000"/>
                      <a:lumOff val="80000"/>
                    </a:schemeClr>
                  </a:solidFill>
                </a:rPr>
                <a:t>Quyên</a:t>
              </a:r>
              <a:endParaRPr lang="vi-VN" sz="2400" b="1" dirty="0">
                <a:solidFill>
                  <a:schemeClr val="accent4">
                    <a:lumMod val="20000"/>
                    <a:lumOff val="80000"/>
                  </a:schemeClr>
                </a:solidFill>
              </a:endParaRPr>
            </a:p>
          </p:txBody>
        </p:sp>
      </p:grpSp>
      <p:grpSp>
        <p:nvGrpSpPr>
          <p:cNvPr id="26" name="Nhóm 25">
            <a:extLst>
              <a:ext uri="{FF2B5EF4-FFF2-40B4-BE49-F238E27FC236}">
                <a16:creationId xmlns="" xmlns:a16="http://schemas.microsoft.com/office/drawing/2014/main" id="{035A5701-38B9-47F1-B090-631C4BA0009B}"/>
              </a:ext>
            </a:extLst>
          </p:cNvPr>
          <p:cNvGrpSpPr/>
          <p:nvPr/>
        </p:nvGrpSpPr>
        <p:grpSpPr>
          <a:xfrm>
            <a:off x="2346290" y="5089491"/>
            <a:ext cx="3261545" cy="1175657"/>
            <a:chOff x="2346290" y="5089491"/>
            <a:chExt cx="3261545" cy="1175657"/>
          </a:xfrm>
        </p:grpSpPr>
        <p:sp>
          <p:nvSpPr>
            <p:cNvPr id="9" name="Hình chữ nhật: Góc Tròn 8">
              <a:extLst>
                <a:ext uri="{FF2B5EF4-FFF2-40B4-BE49-F238E27FC236}">
                  <a16:creationId xmlns="" xmlns:a16="http://schemas.microsoft.com/office/drawing/2014/main" id="{EB005012-DC2E-4210-B5A1-82B59107D97C}"/>
                </a:ext>
              </a:extLst>
            </p:cNvPr>
            <p:cNvSpPr/>
            <p:nvPr/>
          </p:nvSpPr>
          <p:spPr>
            <a:xfrm>
              <a:off x="2346290" y="5089491"/>
              <a:ext cx="3261545" cy="1175657"/>
            </a:xfrm>
            <a:prstGeom prst="roundRect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21" name="Hộp Văn bản 20">
              <a:extLst>
                <a:ext uri="{FF2B5EF4-FFF2-40B4-BE49-F238E27FC236}">
                  <a16:creationId xmlns="" xmlns:a16="http://schemas.microsoft.com/office/drawing/2014/main" id="{1207AD46-DA62-46BD-B8DD-CD8EFC19FA71}"/>
                </a:ext>
              </a:extLst>
            </p:cNvPr>
            <p:cNvSpPr txBox="1"/>
            <p:nvPr/>
          </p:nvSpPr>
          <p:spPr>
            <a:xfrm>
              <a:off x="2721430" y="5446486"/>
              <a:ext cx="251126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err="1">
                  <a:solidFill>
                    <a:schemeClr val="accent4">
                      <a:lumMod val="20000"/>
                      <a:lumOff val="80000"/>
                    </a:schemeClr>
                  </a:solidFill>
                </a:rPr>
                <a:t>Nguyễn</a:t>
              </a:r>
              <a:r>
                <a:rPr lang="en-US" sz="2400" b="1" dirty="0">
                  <a:solidFill>
                    <a:schemeClr val="accent4">
                      <a:lumMod val="20000"/>
                      <a:lumOff val="80000"/>
                    </a:schemeClr>
                  </a:solidFill>
                </a:rPr>
                <a:t> </a:t>
              </a:r>
              <a:r>
                <a:rPr lang="en-US" sz="2400" b="1" dirty="0" err="1">
                  <a:solidFill>
                    <a:schemeClr val="accent4">
                      <a:lumMod val="20000"/>
                      <a:lumOff val="80000"/>
                    </a:schemeClr>
                  </a:solidFill>
                </a:rPr>
                <a:t>Đức</a:t>
              </a:r>
              <a:r>
                <a:rPr lang="en-US" sz="2400" b="1" dirty="0">
                  <a:solidFill>
                    <a:schemeClr val="accent4">
                      <a:lumMod val="20000"/>
                      <a:lumOff val="80000"/>
                    </a:schemeClr>
                  </a:solidFill>
                </a:rPr>
                <a:t> </a:t>
              </a:r>
              <a:r>
                <a:rPr lang="en-US" sz="2400" b="1" dirty="0" err="1">
                  <a:solidFill>
                    <a:schemeClr val="accent4">
                      <a:lumMod val="20000"/>
                      <a:lumOff val="80000"/>
                    </a:schemeClr>
                  </a:solidFill>
                </a:rPr>
                <a:t>Hân</a:t>
              </a:r>
              <a:endParaRPr lang="vi-VN" sz="2400" b="1" dirty="0">
                <a:solidFill>
                  <a:schemeClr val="accent4">
                    <a:lumMod val="20000"/>
                    <a:lumOff val="80000"/>
                  </a:schemeClr>
                </a:solidFill>
              </a:endParaRPr>
            </a:p>
          </p:txBody>
        </p:sp>
      </p:grpSp>
      <p:sp>
        <p:nvSpPr>
          <p:cNvPr id="30" name="Hộp Văn bản 29">
            <a:extLst>
              <a:ext uri="{FF2B5EF4-FFF2-40B4-BE49-F238E27FC236}">
                <a16:creationId xmlns="" xmlns:a16="http://schemas.microsoft.com/office/drawing/2014/main" id="{199FE1BC-84CF-45F2-A497-226CF91B69BA}"/>
              </a:ext>
            </a:extLst>
          </p:cNvPr>
          <p:cNvSpPr txBox="1"/>
          <p:nvPr/>
        </p:nvSpPr>
        <p:spPr>
          <a:xfrm>
            <a:off x="4098089" y="2189028"/>
            <a:ext cx="39958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err="1">
                <a:solidFill>
                  <a:schemeClr val="accent4">
                    <a:lumMod val="50000"/>
                  </a:schemeClr>
                </a:solidFill>
              </a:rPr>
              <a:t>Nhóm</a:t>
            </a:r>
            <a:r>
              <a:rPr lang="en-US" sz="4000" b="1" dirty="0">
                <a:solidFill>
                  <a:schemeClr val="accent4">
                    <a:lumMod val="50000"/>
                  </a:schemeClr>
                </a:solidFill>
              </a:rPr>
              <a:t> 10</a:t>
            </a:r>
            <a:endParaRPr lang="vi-VN" sz="4000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4" name="Isosceles Triangle 3">
            <a:extLst>
              <a:ext uri="{FF2B5EF4-FFF2-40B4-BE49-F238E27FC236}">
                <a16:creationId xmlns="" xmlns:a16="http://schemas.microsoft.com/office/drawing/2014/main" id="{C54E5F28-FD0B-43E1-9B53-49C52B2FB59D}"/>
              </a:ext>
            </a:extLst>
          </p:cNvPr>
          <p:cNvSpPr/>
          <p:nvPr/>
        </p:nvSpPr>
        <p:spPr>
          <a:xfrm rot="6013877">
            <a:off x="757752" y="930805"/>
            <a:ext cx="781604" cy="718827"/>
          </a:xfrm>
          <a:prstGeom prst="triangle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2" name="Isosceles Triangle 3">
            <a:extLst>
              <a:ext uri="{FF2B5EF4-FFF2-40B4-BE49-F238E27FC236}">
                <a16:creationId xmlns="" xmlns:a16="http://schemas.microsoft.com/office/drawing/2014/main" id="{EE31EDF2-8B4C-4E0C-A4FA-F8A84EC42710}"/>
              </a:ext>
            </a:extLst>
          </p:cNvPr>
          <p:cNvSpPr/>
          <p:nvPr/>
        </p:nvSpPr>
        <p:spPr>
          <a:xfrm rot="18756427">
            <a:off x="10228227" y="572242"/>
            <a:ext cx="724102" cy="521188"/>
          </a:xfrm>
          <a:prstGeom prst="triangle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3" name="Isosceles Triangle 3">
            <a:extLst>
              <a:ext uri="{FF2B5EF4-FFF2-40B4-BE49-F238E27FC236}">
                <a16:creationId xmlns="" xmlns:a16="http://schemas.microsoft.com/office/drawing/2014/main" id="{DA36CA9A-FDB0-40A1-AFC9-83BEBDEAEF7C}"/>
              </a:ext>
            </a:extLst>
          </p:cNvPr>
          <p:cNvSpPr/>
          <p:nvPr/>
        </p:nvSpPr>
        <p:spPr>
          <a:xfrm rot="19919425">
            <a:off x="498461" y="5688588"/>
            <a:ext cx="781604" cy="718827"/>
          </a:xfrm>
          <a:prstGeom prst="triangle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4" name="Isosceles Triangle 3">
            <a:extLst>
              <a:ext uri="{FF2B5EF4-FFF2-40B4-BE49-F238E27FC236}">
                <a16:creationId xmlns="" xmlns:a16="http://schemas.microsoft.com/office/drawing/2014/main" id="{143AFB4F-A587-4610-A7EF-4B31B754FF9B}"/>
              </a:ext>
            </a:extLst>
          </p:cNvPr>
          <p:cNvSpPr/>
          <p:nvPr/>
        </p:nvSpPr>
        <p:spPr>
          <a:xfrm rot="2375446">
            <a:off x="10753599" y="5718118"/>
            <a:ext cx="724102" cy="521188"/>
          </a:xfrm>
          <a:prstGeom prst="triangle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5" name="Isosceles Triangle 3">
            <a:extLst>
              <a:ext uri="{FF2B5EF4-FFF2-40B4-BE49-F238E27FC236}">
                <a16:creationId xmlns="" xmlns:a16="http://schemas.microsoft.com/office/drawing/2014/main" id="{D3334EF8-E99A-4797-8776-6D0FEE2574CD}"/>
              </a:ext>
            </a:extLst>
          </p:cNvPr>
          <p:cNvSpPr/>
          <p:nvPr/>
        </p:nvSpPr>
        <p:spPr>
          <a:xfrm rot="2375446">
            <a:off x="3615012" y="1158354"/>
            <a:ext cx="724102" cy="521188"/>
          </a:xfrm>
          <a:prstGeom prst="triangle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6" name="Isosceles Triangle 3">
            <a:extLst>
              <a:ext uri="{FF2B5EF4-FFF2-40B4-BE49-F238E27FC236}">
                <a16:creationId xmlns="" xmlns:a16="http://schemas.microsoft.com/office/drawing/2014/main" id="{F1848110-80A7-410B-8EC8-A873ECFA17E8}"/>
              </a:ext>
            </a:extLst>
          </p:cNvPr>
          <p:cNvSpPr/>
          <p:nvPr/>
        </p:nvSpPr>
        <p:spPr>
          <a:xfrm rot="18424535">
            <a:off x="8770150" y="2214180"/>
            <a:ext cx="724102" cy="588795"/>
          </a:xfrm>
          <a:prstGeom prst="triangle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7" name="Isosceles Triangle 3">
            <a:extLst>
              <a:ext uri="{FF2B5EF4-FFF2-40B4-BE49-F238E27FC236}">
                <a16:creationId xmlns="" xmlns:a16="http://schemas.microsoft.com/office/drawing/2014/main" id="{4A82A809-649C-462B-BE0B-5600B57427A0}"/>
              </a:ext>
            </a:extLst>
          </p:cNvPr>
          <p:cNvSpPr/>
          <p:nvPr/>
        </p:nvSpPr>
        <p:spPr>
          <a:xfrm rot="18424535">
            <a:off x="1678940" y="2175690"/>
            <a:ext cx="724102" cy="588795"/>
          </a:xfrm>
          <a:prstGeom prst="triangle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8" name="Isosceles Triangle 3">
            <a:extLst>
              <a:ext uri="{FF2B5EF4-FFF2-40B4-BE49-F238E27FC236}">
                <a16:creationId xmlns="" xmlns:a16="http://schemas.microsoft.com/office/drawing/2014/main" id="{1B9CDDBE-50AC-422A-AED4-1698E60A7403}"/>
              </a:ext>
            </a:extLst>
          </p:cNvPr>
          <p:cNvSpPr/>
          <p:nvPr/>
        </p:nvSpPr>
        <p:spPr>
          <a:xfrm rot="20459947">
            <a:off x="8047040" y="205063"/>
            <a:ext cx="724102" cy="588795"/>
          </a:xfrm>
          <a:prstGeom prst="triangle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9" name="Isosceles Triangle 3">
            <a:extLst>
              <a:ext uri="{FF2B5EF4-FFF2-40B4-BE49-F238E27FC236}">
                <a16:creationId xmlns="" xmlns:a16="http://schemas.microsoft.com/office/drawing/2014/main" id="{56804DF9-7E08-46EB-A6A9-65AA98E303EE}"/>
              </a:ext>
            </a:extLst>
          </p:cNvPr>
          <p:cNvSpPr/>
          <p:nvPr/>
        </p:nvSpPr>
        <p:spPr>
          <a:xfrm rot="20459947">
            <a:off x="2192715" y="161611"/>
            <a:ext cx="724102" cy="588795"/>
          </a:xfrm>
          <a:prstGeom prst="triangle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0" name="Isosceles Triangle 3">
            <a:extLst>
              <a:ext uri="{FF2B5EF4-FFF2-40B4-BE49-F238E27FC236}">
                <a16:creationId xmlns="" xmlns:a16="http://schemas.microsoft.com/office/drawing/2014/main" id="{F6BDBF54-F132-4140-90C5-444C25C4A33A}"/>
              </a:ext>
            </a:extLst>
          </p:cNvPr>
          <p:cNvSpPr/>
          <p:nvPr/>
        </p:nvSpPr>
        <p:spPr>
          <a:xfrm rot="2160626">
            <a:off x="10982477" y="1589906"/>
            <a:ext cx="724102" cy="521188"/>
          </a:xfrm>
          <a:prstGeom prst="triangle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" name="Hộp Văn bản 2">
            <a:extLst>
              <a:ext uri="{FF2B5EF4-FFF2-40B4-BE49-F238E27FC236}">
                <a16:creationId xmlns="" xmlns:a16="http://schemas.microsoft.com/office/drawing/2014/main" id="{57B93D9D-EB6C-4494-B9F2-97BAE41CE204}"/>
              </a:ext>
            </a:extLst>
          </p:cNvPr>
          <p:cNvSpPr txBox="1"/>
          <p:nvPr/>
        </p:nvSpPr>
        <p:spPr>
          <a:xfrm>
            <a:off x="4304581" y="3021525"/>
            <a:ext cx="37236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 smtClean="0">
                <a:solidFill>
                  <a:schemeClr val="accent4">
                    <a:lumMod val="50000"/>
                  </a:schemeClr>
                </a:solidFill>
              </a:rPr>
              <a:t>Chủ</a:t>
            </a:r>
            <a:r>
              <a:rPr lang="en-US" sz="2000" dirty="0" smtClean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accent4">
                    <a:lumMod val="50000"/>
                  </a:schemeClr>
                </a:solidFill>
              </a:rPr>
              <a:t>đề:Website</a:t>
            </a:r>
            <a:r>
              <a:rPr lang="en-US" sz="2000" dirty="0" smtClean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accent4">
                    <a:lumMod val="50000"/>
                  </a:schemeClr>
                </a:solidFill>
              </a:rPr>
              <a:t>bán</a:t>
            </a:r>
            <a:r>
              <a:rPr lang="en-US" sz="2000" dirty="0" smtClean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accent4">
                    <a:lumMod val="50000"/>
                  </a:schemeClr>
                </a:solidFill>
              </a:rPr>
              <a:t>hàng</a:t>
            </a:r>
            <a:r>
              <a:rPr lang="en-US" sz="2000" dirty="0" smtClean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accent4">
                    <a:lumMod val="50000"/>
                  </a:schemeClr>
                </a:solidFill>
              </a:rPr>
              <a:t>điện</a:t>
            </a:r>
            <a:r>
              <a:rPr lang="en-US" sz="2000" dirty="0" smtClean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accent4">
                    <a:lumMod val="50000"/>
                  </a:schemeClr>
                </a:solidFill>
              </a:rPr>
              <a:t>tử</a:t>
            </a:r>
            <a:r>
              <a:rPr lang="en-US" sz="2000" dirty="0" smtClean="0">
                <a:solidFill>
                  <a:schemeClr val="accent4">
                    <a:lumMod val="50000"/>
                  </a:schemeClr>
                </a:solidFill>
              </a:rPr>
              <a:t> </a:t>
            </a:r>
            <a:endParaRPr lang="vi-VN" sz="20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41" name="Hình chữ nhật 40">
            <a:extLst>
              <a:ext uri="{FF2B5EF4-FFF2-40B4-BE49-F238E27FC236}">
                <a16:creationId xmlns="" xmlns:a16="http://schemas.microsoft.com/office/drawing/2014/main" id="{67AF00B3-358E-4D7D-BDA7-BDEC25365FF2}"/>
              </a:ext>
            </a:extLst>
          </p:cNvPr>
          <p:cNvSpPr/>
          <p:nvPr/>
        </p:nvSpPr>
        <p:spPr>
          <a:xfrm>
            <a:off x="716684" y="9133241"/>
            <a:ext cx="4403121" cy="926918"/>
          </a:xfrm>
          <a:prstGeom prst="rect">
            <a:avLst/>
          </a:prstGeom>
          <a:noFill/>
          <a:ln>
            <a:solidFill>
              <a:schemeClr val="accent4">
                <a:lumMod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sz="2400"/>
          </a:p>
        </p:txBody>
      </p:sp>
      <p:sp>
        <p:nvSpPr>
          <p:cNvPr id="42" name="Hộp Văn bản 41">
            <a:extLst>
              <a:ext uri="{FF2B5EF4-FFF2-40B4-BE49-F238E27FC236}">
                <a16:creationId xmlns="" xmlns:a16="http://schemas.microsoft.com/office/drawing/2014/main" id="{72E7884E-33A1-4123-8FC3-A2BDF8325B3A}"/>
              </a:ext>
            </a:extLst>
          </p:cNvPr>
          <p:cNvSpPr txBox="1"/>
          <p:nvPr/>
        </p:nvSpPr>
        <p:spPr>
          <a:xfrm>
            <a:off x="540860" y="-5481931"/>
            <a:ext cx="885027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4400" b="1">
                <a:solidFill>
                  <a:schemeClr val="accent4">
                    <a:lumMod val="50000"/>
                  </a:schemeClr>
                </a:solidFill>
              </a:rPr>
              <a:t>MÔN HỌC THUYẾT TRÌNH </a:t>
            </a:r>
          </a:p>
        </p:txBody>
      </p:sp>
      <p:sp>
        <p:nvSpPr>
          <p:cNvPr id="43" name="Hộp Văn bản 42">
            <a:extLst>
              <a:ext uri="{FF2B5EF4-FFF2-40B4-BE49-F238E27FC236}">
                <a16:creationId xmlns="" xmlns:a16="http://schemas.microsoft.com/office/drawing/2014/main" id="{A9D3AE8C-CC8B-4DCF-81C2-890839B178D8}"/>
              </a:ext>
            </a:extLst>
          </p:cNvPr>
          <p:cNvSpPr txBox="1"/>
          <p:nvPr/>
        </p:nvSpPr>
        <p:spPr>
          <a:xfrm>
            <a:off x="540860" y="-2622433"/>
            <a:ext cx="29500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400">
                <a:solidFill>
                  <a:schemeClr val="accent4">
                    <a:lumMod val="50000"/>
                  </a:schemeClr>
                </a:solidFill>
              </a:rPr>
              <a:t>Chủ đề thuyết trình </a:t>
            </a:r>
          </a:p>
        </p:txBody>
      </p:sp>
      <p:sp>
        <p:nvSpPr>
          <p:cNvPr id="44" name="Hình chữ nhật 43">
            <a:extLst>
              <a:ext uri="{FF2B5EF4-FFF2-40B4-BE49-F238E27FC236}">
                <a16:creationId xmlns="" xmlns:a16="http://schemas.microsoft.com/office/drawing/2014/main" id="{1CF75B89-C83E-4898-9D65-FD3B0E2B9177}"/>
              </a:ext>
            </a:extLst>
          </p:cNvPr>
          <p:cNvSpPr/>
          <p:nvPr/>
        </p:nvSpPr>
        <p:spPr>
          <a:xfrm>
            <a:off x="716684" y="11921540"/>
            <a:ext cx="4403121" cy="926918"/>
          </a:xfrm>
          <a:prstGeom prst="rect">
            <a:avLst/>
          </a:prstGeom>
          <a:noFill/>
          <a:ln>
            <a:solidFill>
              <a:schemeClr val="accent4">
                <a:lumMod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sz="2400"/>
          </a:p>
        </p:txBody>
      </p:sp>
      <p:sp>
        <p:nvSpPr>
          <p:cNvPr id="45" name="Hình chữ nhật 44">
            <a:extLst>
              <a:ext uri="{FF2B5EF4-FFF2-40B4-BE49-F238E27FC236}">
                <a16:creationId xmlns="" xmlns:a16="http://schemas.microsoft.com/office/drawing/2014/main" id="{33B837AE-4A6A-4839-9141-5E71B5D3947C}"/>
              </a:ext>
            </a:extLst>
          </p:cNvPr>
          <p:cNvSpPr/>
          <p:nvPr/>
        </p:nvSpPr>
        <p:spPr>
          <a:xfrm>
            <a:off x="716684" y="14350611"/>
            <a:ext cx="4403121" cy="926918"/>
          </a:xfrm>
          <a:prstGeom prst="rect">
            <a:avLst/>
          </a:prstGeom>
          <a:noFill/>
          <a:ln>
            <a:solidFill>
              <a:schemeClr val="accent4">
                <a:lumMod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sz="2400"/>
          </a:p>
        </p:txBody>
      </p:sp>
      <p:sp>
        <p:nvSpPr>
          <p:cNvPr id="46" name="Hình chữ nhật 45">
            <a:extLst>
              <a:ext uri="{FF2B5EF4-FFF2-40B4-BE49-F238E27FC236}">
                <a16:creationId xmlns="" xmlns:a16="http://schemas.microsoft.com/office/drawing/2014/main" id="{CA1A900D-9AF3-474E-872F-2B8B62301F61}"/>
              </a:ext>
            </a:extLst>
          </p:cNvPr>
          <p:cNvSpPr/>
          <p:nvPr/>
        </p:nvSpPr>
        <p:spPr>
          <a:xfrm>
            <a:off x="716684" y="16654176"/>
            <a:ext cx="4403121" cy="926918"/>
          </a:xfrm>
          <a:prstGeom prst="rect">
            <a:avLst/>
          </a:prstGeom>
          <a:noFill/>
          <a:ln>
            <a:solidFill>
              <a:schemeClr val="accent4">
                <a:lumMod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sz="2400"/>
          </a:p>
        </p:txBody>
      </p:sp>
      <p:grpSp>
        <p:nvGrpSpPr>
          <p:cNvPr id="5" name="Nhóm 4">
            <a:extLst>
              <a:ext uri="{FF2B5EF4-FFF2-40B4-BE49-F238E27FC236}">
                <a16:creationId xmlns="" xmlns:a16="http://schemas.microsoft.com/office/drawing/2014/main" id="{C1EDF187-8F1A-47F1-BAC1-308B6FA7DCE2}"/>
              </a:ext>
            </a:extLst>
          </p:cNvPr>
          <p:cNvGrpSpPr/>
          <p:nvPr/>
        </p:nvGrpSpPr>
        <p:grpSpPr>
          <a:xfrm>
            <a:off x="6606778" y="8185085"/>
            <a:ext cx="2210551" cy="2638295"/>
            <a:chOff x="6606778" y="8185085"/>
            <a:chExt cx="2210551" cy="2638295"/>
          </a:xfrm>
        </p:grpSpPr>
        <p:sp>
          <p:nvSpPr>
            <p:cNvPr id="47" name="Hình chữ nhật 46">
              <a:extLst>
                <a:ext uri="{FF2B5EF4-FFF2-40B4-BE49-F238E27FC236}">
                  <a16:creationId xmlns="" xmlns:a16="http://schemas.microsoft.com/office/drawing/2014/main" id="{6D55A046-467F-496B-9CBB-CB21F27C2819}"/>
                </a:ext>
              </a:extLst>
            </p:cNvPr>
            <p:cNvSpPr/>
            <p:nvPr/>
          </p:nvSpPr>
          <p:spPr>
            <a:xfrm>
              <a:off x="6723058" y="8294516"/>
              <a:ext cx="2094271" cy="2528864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50" name="Hình chữ nhật 49">
              <a:extLst>
                <a:ext uri="{FF2B5EF4-FFF2-40B4-BE49-F238E27FC236}">
                  <a16:creationId xmlns="" xmlns:a16="http://schemas.microsoft.com/office/drawing/2014/main" id="{B544C1F8-321D-4292-980A-321F7E454CED}"/>
                </a:ext>
              </a:extLst>
            </p:cNvPr>
            <p:cNvSpPr/>
            <p:nvPr/>
          </p:nvSpPr>
          <p:spPr>
            <a:xfrm>
              <a:off x="6606778" y="8185085"/>
              <a:ext cx="2094271" cy="252886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grpSp>
        <p:nvGrpSpPr>
          <p:cNvPr id="6" name="Nhóm 5">
            <a:extLst>
              <a:ext uri="{FF2B5EF4-FFF2-40B4-BE49-F238E27FC236}">
                <a16:creationId xmlns="" xmlns:a16="http://schemas.microsoft.com/office/drawing/2014/main" id="{26F7D100-2DA7-413B-9668-1891EB1EB918}"/>
              </a:ext>
            </a:extLst>
          </p:cNvPr>
          <p:cNvGrpSpPr/>
          <p:nvPr/>
        </p:nvGrpSpPr>
        <p:grpSpPr>
          <a:xfrm>
            <a:off x="9202577" y="11632415"/>
            <a:ext cx="2210549" cy="2638295"/>
            <a:chOff x="9202577" y="11632415"/>
            <a:chExt cx="2210549" cy="2638295"/>
          </a:xfrm>
        </p:grpSpPr>
        <p:sp>
          <p:nvSpPr>
            <p:cNvPr id="49" name="Hình chữ nhật 48">
              <a:extLst>
                <a:ext uri="{FF2B5EF4-FFF2-40B4-BE49-F238E27FC236}">
                  <a16:creationId xmlns="" xmlns:a16="http://schemas.microsoft.com/office/drawing/2014/main" id="{5CED7D7E-75CA-4665-8486-D223D437D19A}"/>
                </a:ext>
              </a:extLst>
            </p:cNvPr>
            <p:cNvSpPr/>
            <p:nvPr/>
          </p:nvSpPr>
          <p:spPr>
            <a:xfrm>
              <a:off x="9318855" y="11741846"/>
              <a:ext cx="2094271" cy="2528864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51" name="Hình chữ nhật 50">
              <a:extLst>
                <a:ext uri="{FF2B5EF4-FFF2-40B4-BE49-F238E27FC236}">
                  <a16:creationId xmlns="" xmlns:a16="http://schemas.microsoft.com/office/drawing/2014/main" id="{A6810AB0-81A4-45DA-B45B-F8EB8DC4C280}"/>
                </a:ext>
              </a:extLst>
            </p:cNvPr>
            <p:cNvSpPr/>
            <p:nvPr/>
          </p:nvSpPr>
          <p:spPr>
            <a:xfrm>
              <a:off x="9202577" y="11632415"/>
              <a:ext cx="2094271" cy="2528864"/>
            </a:xfrm>
            <a:prstGeom prst="rect">
              <a:avLst/>
            </a:prstGeom>
            <a:solidFill>
              <a:srgbClr val="81D6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grpSp>
        <p:nvGrpSpPr>
          <p:cNvPr id="24" name="Nhóm 23">
            <a:extLst>
              <a:ext uri="{FF2B5EF4-FFF2-40B4-BE49-F238E27FC236}">
                <a16:creationId xmlns="" xmlns:a16="http://schemas.microsoft.com/office/drawing/2014/main" id="{54696423-580E-448F-A3B6-E3EEB886CB66}"/>
              </a:ext>
            </a:extLst>
          </p:cNvPr>
          <p:cNvGrpSpPr/>
          <p:nvPr/>
        </p:nvGrpSpPr>
        <p:grpSpPr>
          <a:xfrm>
            <a:off x="9391135" y="21963250"/>
            <a:ext cx="2210551" cy="2655924"/>
            <a:chOff x="9391135" y="21963250"/>
            <a:chExt cx="2210551" cy="2655924"/>
          </a:xfrm>
        </p:grpSpPr>
        <p:sp>
          <p:nvSpPr>
            <p:cNvPr id="48" name="Hình chữ nhật 47">
              <a:extLst>
                <a:ext uri="{FF2B5EF4-FFF2-40B4-BE49-F238E27FC236}">
                  <a16:creationId xmlns="" xmlns:a16="http://schemas.microsoft.com/office/drawing/2014/main" id="{92B9D1C9-A86D-4C80-94C5-B70D0D375B03}"/>
                </a:ext>
              </a:extLst>
            </p:cNvPr>
            <p:cNvSpPr/>
            <p:nvPr/>
          </p:nvSpPr>
          <p:spPr>
            <a:xfrm>
              <a:off x="9507415" y="22090310"/>
              <a:ext cx="2094271" cy="2528864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52" name="Hình chữ nhật 51">
              <a:extLst>
                <a:ext uri="{FF2B5EF4-FFF2-40B4-BE49-F238E27FC236}">
                  <a16:creationId xmlns="" xmlns:a16="http://schemas.microsoft.com/office/drawing/2014/main" id="{63B1520F-7B82-4439-B4DD-0583AD19364B}"/>
                </a:ext>
              </a:extLst>
            </p:cNvPr>
            <p:cNvSpPr/>
            <p:nvPr/>
          </p:nvSpPr>
          <p:spPr>
            <a:xfrm>
              <a:off x="9391135" y="21963250"/>
              <a:ext cx="2094271" cy="252886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grpSp>
        <p:nvGrpSpPr>
          <p:cNvPr id="23" name="Nhóm 22">
            <a:extLst>
              <a:ext uri="{FF2B5EF4-FFF2-40B4-BE49-F238E27FC236}">
                <a16:creationId xmlns="" xmlns:a16="http://schemas.microsoft.com/office/drawing/2014/main" id="{8A272B54-C2F7-434E-92D9-61500B130220}"/>
              </a:ext>
            </a:extLst>
          </p:cNvPr>
          <p:cNvGrpSpPr/>
          <p:nvPr/>
        </p:nvGrpSpPr>
        <p:grpSpPr>
          <a:xfrm>
            <a:off x="6827573" y="15645498"/>
            <a:ext cx="2210551" cy="2638295"/>
            <a:chOff x="6827573" y="15645498"/>
            <a:chExt cx="2210551" cy="2638295"/>
          </a:xfrm>
        </p:grpSpPr>
        <p:sp>
          <p:nvSpPr>
            <p:cNvPr id="53" name="Hình chữ nhật 52">
              <a:extLst>
                <a:ext uri="{FF2B5EF4-FFF2-40B4-BE49-F238E27FC236}">
                  <a16:creationId xmlns="" xmlns:a16="http://schemas.microsoft.com/office/drawing/2014/main" id="{840BB8FF-8A30-40C7-8EE0-21DB8380CBF6}"/>
                </a:ext>
              </a:extLst>
            </p:cNvPr>
            <p:cNvSpPr/>
            <p:nvPr/>
          </p:nvSpPr>
          <p:spPr>
            <a:xfrm>
              <a:off x="6943853" y="15754929"/>
              <a:ext cx="2094271" cy="2528864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54" name="Hình chữ nhật 53">
              <a:extLst>
                <a:ext uri="{FF2B5EF4-FFF2-40B4-BE49-F238E27FC236}">
                  <a16:creationId xmlns="" xmlns:a16="http://schemas.microsoft.com/office/drawing/2014/main" id="{45A5D125-34BD-4E18-8B1C-4D7185E13A8B}"/>
                </a:ext>
              </a:extLst>
            </p:cNvPr>
            <p:cNvSpPr/>
            <p:nvPr/>
          </p:nvSpPr>
          <p:spPr>
            <a:xfrm>
              <a:off x="6827573" y="15645498"/>
              <a:ext cx="2094271" cy="2528864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sp>
        <p:nvSpPr>
          <p:cNvPr id="55" name="Hộp Văn bản 54">
            <a:extLst>
              <a:ext uri="{FF2B5EF4-FFF2-40B4-BE49-F238E27FC236}">
                <a16:creationId xmlns="" xmlns:a16="http://schemas.microsoft.com/office/drawing/2014/main" id="{7A657942-D511-4E53-A319-D19D7BF5425C}"/>
              </a:ext>
            </a:extLst>
          </p:cNvPr>
          <p:cNvSpPr txBox="1"/>
          <p:nvPr/>
        </p:nvSpPr>
        <p:spPr>
          <a:xfrm>
            <a:off x="834183" y="9333296"/>
            <a:ext cx="24982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800" b="1">
                <a:solidFill>
                  <a:schemeClr val="accent4">
                    <a:lumMod val="50000"/>
                  </a:schemeClr>
                </a:solidFill>
              </a:rPr>
              <a:t>Nội dung 1</a:t>
            </a:r>
          </a:p>
        </p:txBody>
      </p:sp>
      <p:sp>
        <p:nvSpPr>
          <p:cNvPr id="56" name="Hộp Văn bản 55">
            <a:extLst>
              <a:ext uri="{FF2B5EF4-FFF2-40B4-BE49-F238E27FC236}">
                <a16:creationId xmlns="" xmlns:a16="http://schemas.microsoft.com/office/drawing/2014/main" id="{3C164530-D855-49A1-836E-8993B6CF72EA}"/>
              </a:ext>
            </a:extLst>
          </p:cNvPr>
          <p:cNvSpPr txBox="1"/>
          <p:nvPr/>
        </p:nvSpPr>
        <p:spPr>
          <a:xfrm>
            <a:off x="834182" y="12145233"/>
            <a:ext cx="24982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800" b="1">
                <a:solidFill>
                  <a:schemeClr val="accent4">
                    <a:lumMod val="50000"/>
                  </a:schemeClr>
                </a:solidFill>
              </a:rPr>
              <a:t>Nội dung 2</a:t>
            </a:r>
          </a:p>
        </p:txBody>
      </p:sp>
      <p:sp>
        <p:nvSpPr>
          <p:cNvPr id="57" name="Hộp Văn bản 56">
            <a:extLst>
              <a:ext uri="{FF2B5EF4-FFF2-40B4-BE49-F238E27FC236}">
                <a16:creationId xmlns="" xmlns:a16="http://schemas.microsoft.com/office/drawing/2014/main" id="{E38AD1BA-11E3-40B3-AD7C-184244241F17}"/>
              </a:ext>
            </a:extLst>
          </p:cNvPr>
          <p:cNvSpPr txBox="1"/>
          <p:nvPr/>
        </p:nvSpPr>
        <p:spPr>
          <a:xfrm>
            <a:off x="857757" y="14552460"/>
            <a:ext cx="24982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800" b="1">
                <a:solidFill>
                  <a:schemeClr val="accent4">
                    <a:lumMod val="50000"/>
                  </a:schemeClr>
                </a:solidFill>
              </a:rPr>
              <a:t>Nội dung 3</a:t>
            </a:r>
          </a:p>
        </p:txBody>
      </p:sp>
      <p:sp>
        <p:nvSpPr>
          <p:cNvPr id="58" name="Hộp Văn bản 57">
            <a:extLst>
              <a:ext uri="{FF2B5EF4-FFF2-40B4-BE49-F238E27FC236}">
                <a16:creationId xmlns="" xmlns:a16="http://schemas.microsoft.com/office/drawing/2014/main" id="{069F4731-9B12-4167-A8AB-F9AACF53D348}"/>
              </a:ext>
            </a:extLst>
          </p:cNvPr>
          <p:cNvSpPr txBox="1"/>
          <p:nvPr/>
        </p:nvSpPr>
        <p:spPr>
          <a:xfrm>
            <a:off x="857757" y="16856025"/>
            <a:ext cx="24982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800" b="1">
                <a:solidFill>
                  <a:schemeClr val="accent4">
                    <a:lumMod val="50000"/>
                  </a:schemeClr>
                </a:solidFill>
              </a:rPr>
              <a:t>Nội dung 4</a:t>
            </a:r>
          </a:p>
        </p:txBody>
      </p:sp>
      <p:pic>
        <p:nvPicPr>
          <p:cNvPr id="3076" name="Picture 4" descr="1920x1080 Python Logo 4k Laptop Full HD 1080P HD 4k Wallpapers, Images,  Backgrounds, Photos and Pictures">
            <a:extLst>
              <a:ext uri="{FF2B5EF4-FFF2-40B4-BE49-F238E27FC236}">
                <a16:creationId xmlns="" xmlns:a16="http://schemas.microsoft.com/office/drawing/2014/main" id="{8A251BD9-FCC8-4CA5-BE66-BC7E0893FF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3689" y="461496"/>
            <a:ext cx="2817464" cy="1584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58">
            <a:extLst>
              <a:ext uri="{FF2B5EF4-FFF2-40B4-BE49-F238E27FC236}">
                <a16:creationId xmlns="" xmlns:a16="http://schemas.microsoft.com/office/drawing/2014/main" id="{6AD2394F-EB46-4036-9292-CA2E62B3E9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1574" y="1035735"/>
            <a:ext cx="846228" cy="846228"/>
          </a:xfrm>
          <a:prstGeom prst="rect">
            <a:avLst/>
          </a:prstGeom>
        </p:spPr>
      </p:pic>
      <p:pic>
        <p:nvPicPr>
          <p:cNvPr id="60" name="Picture 2" descr="Icons · Bootstrap v4.5">
            <a:extLst>
              <a:ext uri="{FF2B5EF4-FFF2-40B4-BE49-F238E27FC236}">
                <a16:creationId xmlns="" xmlns:a16="http://schemas.microsoft.com/office/drawing/2014/main" id="{8E8A3280-B52D-49A3-BF2C-3A546B9FCC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10047">
            <a:off x="8346797" y="900427"/>
            <a:ext cx="1866846" cy="1133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CSS Icon Flat - Icon Shop - Download free icons for commercial use">
            <a:extLst>
              <a:ext uri="{FF2B5EF4-FFF2-40B4-BE49-F238E27FC236}">
                <a16:creationId xmlns="" xmlns:a16="http://schemas.microsoft.com/office/drawing/2014/main" id="{3281265B-7B7E-4720-9C3D-C62FB777C0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6996" y="2107439"/>
            <a:ext cx="1226565" cy="1226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Javascript Icon #103928 - Free Icons Library">
            <a:extLst>
              <a:ext uri="{FF2B5EF4-FFF2-40B4-BE49-F238E27FC236}">
                <a16:creationId xmlns="" xmlns:a16="http://schemas.microsoft.com/office/drawing/2014/main" id="{E2D0C0EE-C48B-4838-97D2-5820C4022F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5854" y="1987146"/>
            <a:ext cx="1175657" cy="1175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0693278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ình chữ nhật 6">
            <a:extLst>
              <a:ext uri="{FF2B5EF4-FFF2-40B4-BE49-F238E27FC236}">
                <a16:creationId xmlns="" xmlns:a16="http://schemas.microsoft.com/office/drawing/2014/main" id="{E5D60F14-AEB7-496E-A036-1263DE05C0D9}"/>
              </a:ext>
            </a:extLst>
          </p:cNvPr>
          <p:cNvSpPr/>
          <p:nvPr/>
        </p:nvSpPr>
        <p:spPr>
          <a:xfrm>
            <a:off x="716684" y="2158261"/>
            <a:ext cx="4403121" cy="926918"/>
          </a:xfrm>
          <a:prstGeom prst="rect">
            <a:avLst/>
          </a:prstGeom>
          <a:noFill/>
          <a:ln>
            <a:solidFill>
              <a:schemeClr val="accent4">
                <a:lumMod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sz="2400"/>
          </a:p>
        </p:txBody>
      </p:sp>
      <p:sp>
        <p:nvSpPr>
          <p:cNvPr id="8" name="Hộp Văn bản 7">
            <a:extLst>
              <a:ext uri="{FF2B5EF4-FFF2-40B4-BE49-F238E27FC236}">
                <a16:creationId xmlns="" xmlns:a16="http://schemas.microsoft.com/office/drawing/2014/main" id="{3D315A0C-FF78-468D-AF80-C909DD793584}"/>
              </a:ext>
            </a:extLst>
          </p:cNvPr>
          <p:cNvSpPr txBox="1"/>
          <p:nvPr/>
        </p:nvSpPr>
        <p:spPr>
          <a:xfrm>
            <a:off x="540860" y="349914"/>
            <a:ext cx="885027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err="1">
                <a:solidFill>
                  <a:schemeClr val="accent4">
                    <a:lumMod val="50000"/>
                  </a:schemeClr>
                </a:solidFill>
              </a:rPr>
              <a:t>Lập</a:t>
            </a:r>
            <a:r>
              <a:rPr lang="en-US" sz="4400" b="1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4400" b="1" dirty="0" err="1">
                <a:solidFill>
                  <a:schemeClr val="accent4">
                    <a:lumMod val="50000"/>
                  </a:schemeClr>
                </a:solidFill>
              </a:rPr>
              <a:t>trình</a:t>
            </a:r>
            <a:r>
              <a:rPr lang="en-US" sz="4400" b="1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4400" b="1" dirty="0" err="1">
                <a:solidFill>
                  <a:schemeClr val="accent4">
                    <a:lumMod val="50000"/>
                  </a:schemeClr>
                </a:solidFill>
              </a:rPr>
              <a:t>với</a:t>
            </a:r>
            <a:r>
              <a:rPr lang="en-US" sz="4400" b="1" dirty="0">
                <a:solidFill>
                  <a:schemeClr val="accent4">
                    <a:lumMod val="50000"/>
                  </a:schemeClr>
                </a:solidFill>
              </a:rPr>
              <a:t> Python</a:t>
            </a:r>
            <a:endParaRPr lang="vi-VN" sz="4400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9" name="Hộp Văn bản 8">
            <a:extLst>
              <a:ext uri="{FF2B5EF4-FFF2-40B4-BE49-F238E27FC236}">
                <a16:creationId xmlns="" xmlns:a16="http://schemas.microsoft.com/office/drawing/2014/main" id="{2060E391-F591-4436-9D34-A630556CE94A}"/>
              </a:ext>
            </a:extLst>
          </p:cNvPr>
          <p:cNvSpPr txBox="1"/>
          <p:nvPr/>
        </p:nvSpPr>
        <p:spPr>
          <a:xfrm>
            <a:off x="540860" y="1119355"/>
            <a:ext cx="34107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>
                <a:solidFill>
                  <a:schemeClr val="accent4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Chủ</a:t>
            </a:r>
            <a:r>
              <a:rPr lang="en-US" sz="2400" dirty="0" smtClean="0">
                <a:solidFill>
                  <a:schemeClr val="accent4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solidFill>
                  <a:schemeClr val="accent4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đề</a:t>
            </a:r>
            <a:r>
              <a:rPr lang="en-US" sz="2400" dirty="0" smtClean="0">
                <a:solidFill>
                  <a:schemeClr val="accent4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solidFill>
                  <a:schemeClr val="accent4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báo</a:t>
            </a:r>
            <a:r>
              <a:rPr lang="en-US" sz="2400" dirty="0" smtClean="0">
                <a:solidFill>
                  <a:schemeClr val="accent4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solidFill>
                  <a:schemeClr val="accent4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cáo</a:t>
            </a:r>
            <a:endParaRPr lang="vi-VN" sz="2400" dirty="0">
              <a:solidFill>
                <a:schemeClr val="accent4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Hình chữ nhật 9">
            <a:extLst>
              <a:ext uri="{FF2B5EF4-FFF2-40B4-BE49-F238E27FC236}">
                <a16:creationId xmlns="" xmlns:a16="http://schemas.microsoft.com/office/drawing/2014/main" id="{EA4EF471-C044-45DA-97F1-53F3303110DF}"/>
              </a:ext>
            </a:extLst>
          </p:cNvPr>
          <p:cNvSpPr/>
          <p:nvPr/>
        </p:nvSpPr>
        <p:spPr>
          <a:xfrm>
            <a:off x="716684" y="3248389"/>
            <a:ext cx="4403121" cy="926918"/>
          </a:xfrm>
          <a:prstGeom prst="rect">
            <a:avLst/>
          </a:prstGeom>
          <a:noFill/>
          <a:ln>
            <a:solidFill>
              <a:schemeClr val="accent4">
                <a:lumMod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sz="2400"/>
          </a:p>
        </p:txBody>
      </p:sp>
      <p:sp>
        <p:nvSpPr>
          <p:cNvPr id="11" name="Hình chữ nhật 10">
            <a:extLst>
              <a:ext uri="{FF2B5EF4-FFF2-40B4-BE49-F238E27FC236}">
                <a16:creationId xmlns="" xmlns:a16="http://schemas.microsoft.com/office/drawing/2014/main" id="{2AA1ED77-462E-4F4F-B42E-8217F2C409F2}"/>
              </a:ext>
            </a:extLst>
          </p:cNvPr>
          <p:cNvSpPr/>
          <p:nvPr/>
        </p:nvSpPr>
        <p:spPr>
          <a:xfrm>
            <a:off x="716684" y="4338517"/>
            <a:ext cx="4403121" cy="926918"/>
          </a:xfrm>
          <a:prstGeom prst="rect">
            <a:avLst/>
          </a:prstGeom>
          <a:noFill/>
          <a:ln>
            <a:solidFill>
              <a:schemeClr val="accent4">
                <a:lumMod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sz="2400"/>
          </a:p>
        </p:txBody>
      </p:sp>
      <p:sp>
        <p:nvSpPr>
          <p:cNvPr id="12" name="Hình chữ nhật 11">
            <a:extLst>
              <a:ext uri="{FF2B5EF4-FFF2-40B4-BE49-F238E27FC236}">
                <a16:creationId xmlns="" xmlns:a16="http://schemas.microsoft.com/office/drawing/2014/main" id="{89E62C33-B978-4D93-A92C-459F95418B4F}"/>
              </a:ext>
            </a:extLst>
          </p:cNvPr>
          <p:cNvSpPr/>
          <p:nvPr/>
        </p:nvSpPr>
        <p:spPr>
          <a:xfrm>
            <a:off x="716684" y="5531740"/>
            <a:ext cx="4403121" cy="926918"/>
          </a:xfrm>
          <a:prstGeom prst="rect">
            <a:avLst/>
          </a:prstGeom>
          <a:noFill/>
          <a:ln>
            <a:solidFill>
              <a:schemeClr val="accent4">
                <a:lumMod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sz="2400"/>
          </a:p>
        </p:txBody>
      </p:sp>
      <p:grpSp>
        <p:nvGrpSpPr>
          <p:cNvPr id="2" name="Nhóm 1">
            <a:extLst>
              <a:ext uri="{FF2B5EF4-FFF2-40B4-BE49-F238E27FC236}">
                <a16:creationId xmlns="" xmlns:a16="http://schemas.microsoft.com/office/drawing/2014/main" id="{1B0A2202-B398-4BA3-9B55-3244DD69CBF0}"/>
              </a:ext>
            </a:extLst>
          </p:cNvPr>
          <p:cNvGrpSpPr/>
          <p:nvPr/>
        </p:nvGrpSpPr>
        <p:grpSpPr>
          <a:xfrm>
            <a:off x="6606778" y="1210105"/>
            <a:ext cx="2210551" cy="2638295"/>
            <a:chOff x="6606778" y="1210105"/>
            <a:chExt cx="2210551" cy="2638295"/>
          </a:xfrm>
        </p:grpSpPr>
        <p:sp>
          <p:nvSpPr>
            <p:cNvPr id="15" name="Hình chữ nhật 14">
              <a:extLst>
                <a:ext uri="{FF2B5EF4-FFF2-40B4-BE49-F238E27FC236}">
                  <a16:creationId xmlns="" xmlns:a16="http://schemas.microsoft.com/office/drawing/2014/main" id="{599399A4-5C73-4009-BDEB-E9CF4B1E097A}"/>
                </a:ext>
              </a:extLst>
            </p:cNvPr>
            <p:cNvSpPr/>
            <p:nvPr/>
          </p:nvSpPr>
          <p:spPr>
            <a:xfrm>
              <a:off x="6723058" y="1319536"/>
              <a:ext cx="2094271" cy="2528864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8" name="Hình chữ nhật 17">
              <a:extLst>
                <a:ext uri="{FF2B5EF4-FFF2-40B4-BE49-F238E27FC236}">
                  <a16:creationId xmlns="" xmlns:a16="http://schemas.microsoft.com/office/drawing/2014/main" id="{FFA3B034-7F22-47DF-BF94-9D1BF3C6BBDE}"/>
                </a:ext>
              </a:extLst>
            </p:cNvPr>
            <p:cNvSpPr/>
            <p:nvPr/>
          </p:nvSpPr>
          <p:spPr>
            <a:xfrm>
              <a:off x="6606778" y="1210105"/>
              <a:ext cx="2094271" cy="252886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grpSp>
        <p:nvGrpSpPr>
          <p:cNvPr id="3" name="Nhóm 2">
            <a:extLst>
              <a:ext uri="{FF2B5EF4-FFF2-40B4-BE49-F238E27FC236}">
                <a16:creationId xmlns="" xmlns:a16="http://schemas.microsoft.com/office/drawing/2014/main" id="{6E117F04-595D-451A-BDD2-96EDA1AB982E}"/>
              </a:ext>
            </a:extLst>
          </p:cNvPr>
          <p:cNvGrpSpPr/>
          <p:nvPr/>
        </p:nvGrpSpPr>
        <p:grpSpPr>
          <a:xfrm>
            <a:off x="9202577" y="1097807"/>
            <a:ext cx="2210549" cy="2638295"/>
            <a:chOff x="9202577" y="1097807"/>
            <a:chExt cx="2210549" cy="2638295"/>
          </a:xfrm>
        </p:grpSpPr>
        <p:sp>
          <p:nvSpPr>
            <p:cNvPr id="17" name="Hình chữ nhật 16">
              <a:extLst>
                <a:ext uri="{FF2B5EF4-FFF2-40B4-BE49-F238E27FC236}">
                  <a16:creationId xmlns="" xmlns:a16="http://schemas.microsoft.com/office/drawing/2014/main" id="{BAFBD2B2-73D6-45DA-983D-CEFBE1605212}"/>
                </a:ext>
              </a:extLst>
            </p:cNvPr>
            <p:cNvSpPr/>
            <p:nvPr/>
          </p:nvSpPr>
          <p:spPr>
            <a:xfrm>
              <a:off x="9318855" y="1207238"/>
              <a:ext cx="2094271" cy="2528864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9" name="Hình chữ nhật 18">
              <a:extLst>
                <a:ext uri="{FF2B5EF4-FFF2-40B4-BE49-F238E27FC236}">
                  <a16:creationId xmlns="" xmlns:a16="http://schemas.microsoft.com/office/drawing/2014/main" id="{CCF97D83-B897-4E15-A67D-6069685D5964}"/>
                </a:ext>
              </a:extLst>
            </p:cNvPr>
            <p:cNvSpPr/>
            <p:nvPr/>
          </p:nvSpPr>
          <p:spPr>
            <a:xfrm>
              <a:off x="9202577" y="1097807"/>
              <a:ext cx="2094271" cy="2528864"/>
            </a:xfrm>
            <a:prstGeom prst="rect">
              <a:avLst/>
            </a:prstGeom>
            <a:solidFill>
              <a:srgbClr val="81D6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grpSp>
        <p:nvGrpSpPr>
          <p:cNvPr id="13" name="Nhóm 12">
            <a:extLst>
              <a:ext uri="{FF2B5EF4-FFF2-40B4-BE49-F238E27FC236}">
                <a16:creationId xmlns="" xmlns:a16="http://schemas.microsoft.com/office/drawing/2014/main" id="{0A18E7A1-5068-44F7-9B99-D117A627D5E6}"/>
              </a:ext>
            </a:extLst>
          </p:cNvPr>
          <p:cNvGrpSpPr/>
          <p:nvPr/>
        </p:nvGrpSpPr>
        <p:grpSpPr>
          <a:xfrm>
            <a:off x="9391135" y="3938065"/>
            <a:ext cx="2210551" cy="2655924"/>
            <a:chOff x="9391135" y="3938065"/>
            <a:chExt cx="2210551" cy="2655924"/>
          </a:xfrm>
        </p:grpSpPr>
        <p:sp>
          <p:nvSpPr>
            <p:cNvPr id="16" name="Hình chữ nhật 15">
              <a:extLst>
                <a:ext uri="{FF2B5EF4-FFF2-40B4-BE49-F238E27FC236}">
                  <a16:creationId xmlns="" xmlns:a16="http://schemas.microsoft.com/office/drawing/2014/main" id="{11C13255-86C1-416E-8605-9CFC7410862D}"/>
                </a:ext>
              </a:extLst>
            </p:cNvPr>
            <p:cNvSpPr/>
            <p:nvPr/>
          </p:nvSpPr>
          <p:spPr>
            <a:xfrm>
              <a:off x="9507415" y="4065125"/>
              <a:ext cx="2094271" cy="2528864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20" name="Hình chữ nhật 19">
              <a:extLst>
                <a:ext uri="{FF2B5EF4-FFF2-40B4-BE49-F238E27FC236}">
                  <a16:creationId xmlns="" xmlns:a16="http://schemas.microsoft.com/office/drawing/2014/main" id="{115A20F3-A94E-4204-9F23-15E407994CE8}"/>
                </a:ext>
              </a:extLst>
            </p:cNvPr>
            <p:cNvSpPr/>
            <p:nvPr/>
          </p:nvSpPr>
          <p:spPr>
            <a:xfrm>
              <a:off x="9391135" y="3938065"/>
              <a:ext cx="2094271" cy="252886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grpSp>
        <p:nvGrpSpPr>
          <p:cNvPr id="4" name="Nhóm 3">
            <a:extLst>
              <a:ext uri="{FF2B5EF4-FFF2-40B4-BE49-F238E27FC236}">
                <a16:creationId xmlns="" xmlns:a16="http://schemas.microsoft.com/office/drawing/2014/main" id="{3CED25C4-EC9F-4B6E-A914-C0C5C0653B46}"/>
              </a:ext>
            </a:extLst>
          </p:cNvPr>
          <p:cNvGrpSpPr/>
          <p:nvPr/>
        </p:nvGrpSpPr>
        <p:grpSpPr>
          <a:xfrm>
            <a:off x="6827573" y="4075537"/>
            <a:ext cx="2210551" cy="2638295"/>
            <a:chOff x="6827573" y="4075537"/>
            <a:chExt cx="2210551" cy="2638295"/>
          </a:xfrm>
        </p:grpSpPr>
        <p:sp>
          <p:nvSpPr>
            <p:cNvPr id="21" name="Hình chữ nhật 20">
              <a:extLst>
                <a:ext uri="{FF2B5EF4-FFF2-40B4-BE49-F238E27FC236}">
                  <a16:creationId xmlns="" xmlns:a16="http://schemas.microsoft.com/office/drawing/2014/main" id="{E167E69C-1D64-4DB8-894B-DF79C34C1BFB}"/>
                </a:ext>
              </a:extLst>
            </p:cNvPr>
            <p:cNvSpPr/>
            <p:nvPr/>
          </p:nvSpPr>
          <p:spPr>
            <a:xfrm>
              <a:off x="6943853" y="4184968"/>
              <a:ext cx="2094271" cy="2528864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22" name="Hình chữ nhật 21">
              <a:extLst>
                <a:ext uri="{FF2B5EF4-FFF2-40B4-BE49-F238E27FC236}">
                  <a16:creationId xmlns="" xmlns:a16="http://schemas.microsoft.com/office/drawing/2014/main" id="{BB1704A0-7F0C-4D0F-9AB8-48584D0898C7}"/>
                </a:ext>
              </a:extLst>
            </p:cNvPr>
            <p:cNvSpPr/>
            <p:nvPr/>
          </p:nvSpPr>
          <p:spPr>
            <a:xfrm>
              <a:off x="6827573" y="4075537"/>
              <a:ext cx="2094271" cy="2528864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sp>
        <p:nvSpPr>
          <p:cNvPr id="23" name="Hộp Văn bản 22">
            <a:extLst>
              <a:ext uri="{FF2B5EF4-FFF2-40B4-BE49-F238E27FC236}">
                <a16:creationId xmlns="" xmlns:a16="http://schemas.microsoft.com/office/drawing/2014/main" id="{2CC0A0B0-7823-4FAE-BE34-F0997F1B0E54}"/>
              </a:ext>
            </a:extLst>
          </p:cNvPr>
          <p:cNvSpPr txBox="1"/>
          <p:nvPr/>
        </p:nvSpPr>
        <p:spPr>
          <a:xfrm>
            <a:off x="834183" y="2358316"/>
            <a:ext cx="51933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4">
                    <a:lumMod val="50000"/>
                  </a:schemeClr>
                </a:solidFill>
              </a:rPr>
              <a:t>1. Ý </a:t>
            </a:r>
            <a:r>
              <a:rPr lang="en-US" sz="2800" b="1" dirty="0" err="1">
                <a:solidFill>
                  <a:schemeClr val="accent4">
                    <a:lumMod val="50000"/>
                  </a:schemeClr>
                </a:solidFill>
              </a:rPr>
              <a:t>tưởng</a:t>
            </a:r>
            <a:r>
              <a:rPr lang="en-US" sz="2800" b="1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2800" b="1" dirty="0" err="1">
                <a:solidFill>
                  <a:schemeClr val="accent4">
                    <a:lumMod val="50000"/>
                  </a:schemeClr>
                </a:solidFill>
              </a:rPr>
              <a:t>dự</a:t>
            </a:r>
            <a:r>
              <a:rPr lang="en-US" sz="2800" b="1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2800" b="1" dirty="0" err="1">
                <a:solidFill>
                  <a:schemeClr val="accent4">
                    <a:lumMod val="50000"/>
                  </a:schemeClr>
                </a:solidFill>
              </a:rPr>
              <a:t>án</a:t>
            </a:r>
            <a:r>
              <a:rPr lang="en-US" sz="2800" b="1" dirty="0">
                <a:solidFill>
                  <a:schemeClr val="accent4">
                    <a:lumMod val="50000"/>
                  </a:schemeClr>
                </a:solidFill>
              </a:rPr>
              <a:t>.</a:t>
            </a:r>
          </a:p>
        </p:txBody>
      </p:sp>
      <p:sp>
        <p:nvSpPr>
          <p:cNvPr id="24" name="Hộp Văn bản 23">
            <a:extLst>
              <a:ext uri="{FF2B5EF4-FFF2-40B4-BE49-F238E27FC236}">
                <a16:creationId xmlns="" xmlns:a16="http://schemas.microsoft.com/office/drawing/2014/main" id="{34749E50-7268-4216-A572-094D737883AA}"/>
              </a:ext>
            </a:extLst>
          </p:cNvPr>
          <p:cNvSpPr txBox="1"/>
          <p:nvPr/>
        </p:nvSpPr>
        <p:spPr>
          <a:xfrm>
            <a:off x="834182" y="3472082"/>
            <a:ext cx="51698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4">
                    <a:lumMod val="50000"/>
                  </a:schemeClr>
                </a:solidFill>
              </a:rPr>
              <a:t>2. </a:t>
            </a:r>
            <a:r>
              <a:rPr lang="en-US" sz="2800" b="1" dirty="0" err="1">
                <a:solidFill>
                  <a:schemeClr val="accent4">
                    <a:lumMod val="50000"/>
                  </a:schemeClr>
                </a:solidFill>
              </a:rPr>
              <a:t>Phương</a:t>
            </a:r>
            <a:r>
              <a:rPr lang="en-US" sz="2800" b="1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2800" b="1" dirty="0" err="1">
                <a:solidFill>
                  <a:schemeClr val="accent4">
                    <a:lumMod val="50000"/>
                  </a:schemeClr>
                </a:solidFill>
              </a:rPr>
              <a:t>pháp</a:t>
            </a:r>
            <a:r>
              <a:rPr lang="en-US" sz="2800" b="1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2800" b="1" dirty="0" err="1">
                <a:solidFill>
                  <a:schemeClr val="accent4">
                    <a:lumMod val="50000"/>
                  </a:schemeClr>
                </a:solidFill>
              </a:rPr>
              <a:t>tiếp</a:t>
            </a:r>
            <a:r>
              <a:rPr lang="en-US" sz="2800" b="1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2800" b="1" dirty="0" err="1">
                <a:solidFill>
                  <a:schemeClr val="accent4">
                    <a:lumMod val="50000"/>
                  </a:schemeClr>
                </a:solidFill>
              </a:rPr>
              <a:t>cận</a:t>
            </a:r>
            <a:r>
              <a:rPr lang="en-US" sz="2800" b="1" dirty="0">
                <a:solidFill>
                  <a:schemeClr val="accent4">
                    <a:lumMod val="50000"/>
                  </a:schemeClr>
                </a:solidFill>
              </a:rPr>
              <a:t>. </a:t>
            </a:r>
            <a:endParaRPr lang="vi-VN" sz="2800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5" name="Hộp Văn bản 24">
            <a:extLst>
              <a:ext uri="{FF2B5EF4-FFF2-40B4-BE49-F238E27FC236}">
                <a16:creationId xmlns="" xmlns:a16="http://schemas.microsoft.com/office/drawing/2014/main" id="{DDFCFCF0-689B-4287-9214-7E0EA398A3DE}"/>
              </a:ext>
            </a:extLst>
          </p:cNvPr>
          <p:cNvSpPr txBox="1"/>
          <p:nvPr/>
        </p:nvSpPr>
        <p:spPr>
          <a:xfrm>
            <a:off x="857757" y="4540366"/>
            <a:ext cx="54951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4">
                    <a:lumMod val="50000"/>
                  </a:schemeClr>
                </a:solidFill>
              </a:rPr>
              <a:t>3. </a:t>
            </a:r>
            <a:r>
              <a:rPr lang="en-US" sz="2800" b="1" dirty="0" err="1">
                <a:solidFill>
                  <a:schemeClr val="accent4">
                    <a:lumMod val="50000"/>
                  </a:schemeClr>
                </a:solidFill>
              </a:rPr>
              <a:t>Các</a:t>
            </a:r>
            <a:r>
              <a:rPr lang="en-US" sz="2800" b="1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2800" b="1" dirty="0" err="1">
                <a:solidFill>
                  <a:schemeClr val="accent4">
                    <a:lumMod val="50000"/>
                  </a:schemeClr>
                </a:solidFill>
              </a:rPr>
              <a:t>bước</a:t>
            </a:r>
            <a:r>
              <a:rPr lang="en-US" sz="2800" b="1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2800" b="1" dirty="0" err="1">
                <a:solidFill>
                  <a:schemeClr val="accent4">
                    <a:lumMod val="50000"/>
                  </a:schemeClr>
                </a:solidFill>
              </a:rPr>
              <a:t>tiến</a:t>
            </a:r>
            <a:r>
              <a:rPr lang="en-US" sz="2800" b="1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2800" b="1" dirty="0" err="1">
                <a:solidFill>
                  <a:schemeClr val="accent4">
                    <a:lumMod val="50000"/>
                  </a:schemeClr>
                </a:solidFill>
              </a:rPr>
              <a:t>hành</a:t>
            </a:r>
            <a:r>
              <a:rPr lang="en-US" sz="2800" b="1" dirty="0">
                <a:solidFill>
                  <a:schemeClr val="accent4">
                    <a:lumMod val="50000"/>
                  </a:schemeClr>
                </a:solidFill>
              </a:rPr>
              <a:t>.</a:t>
            </a:r>
            <a:endParaRPr lang="vi-VN" sz="2800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6" name="Hộp Văn bản 25">
            <a:extLst>
              <a:ext uri="{FF2B5EF4-FFF2-40B4-BE49-F238E27FC236}">
                <a16:creationId xmlns="" xmlns:a16="http://schemas.microsoft.com/office/drawing/2014/main" id="{310C9CB0-226E-4949-803B-6B29487E479A}"/>
              </a:ext>
            </a:extLst>
          </p:cNvPr>
          <p:cNvSpPr txBox="1"/>
          <p:nvPr/>
        </p:nvSpPr>
        <p:spPr>
          <a:xfrm>
            <a:off x="845970" y="5625162"/>
            <a:ext cx="51698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4">
                    <a:lumMod val="50000"/>
                  </a:schemeClr>
                </a:solidFill>
              </a:rPr>
              <a:t>4. </a:t>
            </a:r>
            <a:r>
              <a:rPr lang="en-US" sz="2800" b="1" dirty="0" err="1">
                <a:solidFill>
                  <a:schemeClr val="accent4">
                    <a:lumMod val="50000"/>
                  </a:schemeClr>
                </a:solidFill>
              </a:rPr>
              <a:t>Kết</a:t>
            </a:r>
            <a:r>
              <a:rPr lang="en-US" sz="2800" b="1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2800" b="1" dirty="0" err="1">
                <a:solidFill>
                  <a:schemeClr val="accent4">
                    <a:lumMod val="50000"/>
                  </a:schemeClr>
                </a:solidFill>
              </a:rPr>
              <a:t>luận</a:t>
            </a:r>
            <a:endParaRPr lang="vi-VN" sz="2800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7" name="Hộp Văn bản 26">
            <a:extLst>
              <a:ext uri="{FF2B5EF4-FFF2-40B4-BE49-F238E27FC236}">
                <a16:creationId xmlns="" xmlns:a16="http://schemas.microsoft.com/office/drawing/2014/main" id="{393C51BA-D0B3-4119-8089-A995D6987013}"/>
              </a:ext>
            </a:extLst>
          </p:cNvPr>
          <p:cNvSpPr txBox="1"/>
          <p:nvPr/>
        </p:nvSpPr>
        <p:spPr>
          <a:xfrm>
            <a:off x="2947229" y="2816772"/>
            <a:ext cx="3405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>
                <a:solidFill>
                  <a:schemeClr val="accent4">
                    <a:lumMod val="20000"/>
                    <a:lumOff val="80000"/>
                    <a:alpha val="0"/>
                  </a:schemeClr>
                </a:solidFill>
              </a:rPr>
              <a:t>Ghi chú Nội dung 1</a:t>
            </a:r>
          </a:p>
        </p:txBody>
      </p:sp>
      <p:pic>
        <p:nvPicPr>
          <p:cNvPr id="29" name="Hình ảnh 28" descr="Ảnh có chứa đồ họa véc-tơ&#10;&#10;Mô tả được tạo tự động">
            <a:extLst>
              <a:ext uri="{FF2B5EF4-FFF2-40B4-BE49-F238E27FC236}">
                <a16:creationId xmlns="" xmlns:a16="http://schemas.microsoft.com/office/drawing/2014/main" id="{230E3141-AC3B-4157-9302-314B6A781A2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alphaModFix amt="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909059">
            <a:off x="4765064" y="2100309"/>
            <a:ext cx="774415" cy="774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81096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ình chữ nhật 6">
            <a:extLst>
              <a:ext uri="{FF2B5EF4-FFF2-40B4-BE49-F238E27FC236}">
                <a16:creationId xmlns="" xmlns:a16="http://schemas.microsoft.com/office/drawing/2014/main" id="{E5D60F14-AEB7-496E-A036-1263DE05C0D9}"/>
              </a:ext>
            </a:extLst>
          </p:cNvPr>
          <p:cNvSpPr/>
          <p:nvPr/>
        </p:nvSpPr>
        <p:spPr>
          <a:xfrm>
            <a:off x="716684" y="1920516"/>
            <a:ext cx="4868539" cy="1327873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sz="2400"/>
          </a:p>
        </p:txBody>
      </p:sp>
      <p:sp>
        <p:nvSpPr>
          <p:cNvPr id="8" name="Hộp Văn bản 7">
            <a:extLst>
              <a:ext uri="{FF2B5EF4-FFF2-40B4-BE49-F238E27FC236}">
                <a16:creationId xmlns="" xmlns:a16="http://schemas.microsoft.com/office/drawing/2014/main" id="{3D315A0C-FF78-468D-AF80-C909DD793584}"/>
              </a:ext>
            </a:extLst>
          </p:cNvPr>
          <p:cNvSpPr txBox="1"/>
          <p:nvPr/>
        </p:nvSpPr>
        <p:spPr>
          <a:xfrm>
            <a:off x="540860" y="349914"/>
            <a:ext cx="885027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err="1" smtClean="0">
                <a:solidFill>
                  <a:schemeClr val="accent4">
                    <a:lumMod val="50000"/>
                  </a:schemeClr>
                </a:solidFill>
              </a:rPr>
              <a:t>Lập</a:t>
            </a:r>
            <a:r>
              <a:rPr lang="en-US" sz="4400" b="1" dirty="0" smtClean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4400" b="1" dirty="0" err="1" smtClean="0">
                <a:solidFill>
                  <a:schemeClr val="accent4">
                    <a:lumMod val="50000"/>
                  </a:schemeClr>
                </a:solidFill>
              </a:rPr>
              <a:t>trình</a:t>
            </a:r>
            <a:r>
              <a:rPr lang="en-US" sz="4400" b="1" dirty="0" smtClean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4400" b="1" dirty="0" err="1" smtClean="0">
                <a:solidFill>
                  <a:schemeClr val="accent4">
                    <a:lumMod val="50000"/>
                  </a:schemeClr>
                </a:solidFill>
              </a:rPr>
              <a:t>với</a:t>
            </a:r>
            <a:r>
              <a:rPr lang="en-US" sz="4400" b="1" dirty="0" smtClean="0">
                <a:solidFill>
                  <a:schemeClr val="accent4">
                    <a:lumMod val="50000"/>
                  </a:schemeClr>
                </a:solidFill>
              </a:rPr>
              <a:t> Python</a:t>
            </a:r>
            <a:r>
              <a:rPr lang="vi-VN" sz="4400" b="1" dirty="0" smtClean="0">
                <a:solidFill>
                  <a:schemeClr val="accent4">
                    <a:lumMod val="50000"/>
                  </a:schemeClr>
                </a:solidFill>
              </a:rPr>
              <a:t> </a:t>
            </a:r>
            <a:endParaRPr lang="vi-VN" sz="4400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9" name="Hộp Văn bản 8">
            <a:extLst>
              <a:ext uri="{FF2B5EF4-FFF2-40B4-BE49-F238E27FC236}">
                <a16:creationId xmlns="" xmlns:a16="http://schemas.microsoft.com/office/drawing/2014/main" id="{2060E391-F591-4436-9D34-A630556CE94A}"/>
              </a:ext>
            </a:extLst>
          </p:cNvPr>
          <p:cNvSpPr txBox="1"/>
          <p:nvPr/>
        </p:nvSpPr>
        <p:spPr>
          <a:xfrm>
            <a:off x="540860" y="1097822"/>
            <a:ext cx="29500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400" dirty="0">
                <a:solidFill>
                  <a:schemeClr val="accent4">
                    <a:lumMod val="50000"/>
                  </a:schemeClr>
                </a:solidFill>
              </a:rPr>
              <a:t>Chủ đề </a:t>
            </a:r>
            <a:r>
              <a:rPr lang="en-US" sz="2400" dirty="0" err="1" smtClean="0">
                <a:solidFill>
                  <a:schemeClr val="accent4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báo</a:t>
            </a:r>
            <a:r>
              <a:rPr lang="en-US" sz="2400" dirty="0" smtClean="0">
                <a:solidFill>
                  <a:schemeClr val="accent4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solidFill>
                  <a:schemeClr val="accent4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cáo</a:t>
            </a:r>
            <a:r>
              <a:rPr lang="vi-VN" sz="2400" dirty="0" smtClean="0">
                <a:solidFill>
                  <a:schemeClr val="accent4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endParaRPr lang="vi-VN" sz="2400" dirty="0">
              <a:solidFill>
                <a:schemeClr val="accent4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Hình chữ nhật 9">
            <a:extLst>
              <a:ext uri="{FF2B5EF4-FFF2-40B4-BE49-F238E27FC236}">
                <a16:creationId xmlns="" xmlns:a16="http://schemas.microsoft.com/office/drawing/2014/main" id="{EA4EF471-C044-45DA-97F1-53F3303110DF}"/>
              </a:ext>
            </a:extLst>
          </p:cNvPr>
          <p:cNvSpPr/>
          <p:nvPr/>
        </p:nvSpPr>
        <p:spPr>
          <a:xfrm>
            <a:off x="716684" y="3248389"/>
            <a:ext cx="4403121" cy="926918"/>
          </a:xfrm>
          <a:prstGeom prst="rect">
            <a:avLst/>
          </a:prstGeom>
          <a:noFill/>
          <a:ln>
            <a:solidFill>
              <a:schemeClr val="accent4">
                <a:lumMod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sz="2400"/>
          </a:p>
        </p:txBody>
      </p:sp>
      <p:sp>
        <p:nvSpPr>
          <p:cNvPr id="11" name="Hình chữ nhật 10">
            <a:extLst>
              <a:ext uri="{FF2B5EF4-FFF2-40B4-BE49-F238E27FC236}">
                <a16:creationId xmlns="" xmlns:a16="http://schemas.microsoft.com/office/drawing/2014/main" id="{2AA1ED77-462E-4F4F-B42E-8217F2C409F2}"/>
              </a:ext>
            </a:extLst>
          </p:cNvPr>
          <p:cNvSpPr/>
          <p:nvPr/>
        </p:nvSpPr>
        <p:spPr>
          <a:xfrm>
            <a:off x="716684" y="4338517"/>
            <a:ext cx="4403121" cy="926918"/>
          </a:xfrm>
          <a:prstGeom prst="rect">
            <a:avLst/>
          </a:prstGeom>
          <a:noFill/>
          <a:ln>
            <a:solidFill>
              <a:schemeClr val="accent4">
                <a:lumMod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sz="2400"/>
          </a:p>
        </p:txBody>
      </p:sp>
      <p:sp>
        <p:nvSpPr>
          <p:cNvPr id="12" name="Hình chữ nhật 11">
            <a:extLst>
              <a:ext uri="{FF2B5EF4-FFF2-40B4-BE49-F238E27FC236}">
                <a16:creationId xmlns="" xmlns:a16="http://schemas.microsoft.com/office/drawing/2014/main" id="{89E62C33-B978-4D93-A92C-459F95418B4F}"/>
              </a:ext>
            </a:extLst>
          </p:cNvPr>
          <p:cNvSpPr/>
          <p:nvPr/>
        </p:nvSpPr>
        <p:spPr>
          <a:xfrm>
            <a:off x="716684" y="5531740"/>
            <a:ext cx="4403121" cy="926918"/>
          </a:xfrm>
          <a:prstGeom prst="rect">
            <a:avLst/>
          </a:prstGeom>
          <a:noFill/>
          <a:ln>
            <a:solidFill>
              <a:schemeClr val="accent4">
                <a:lumMod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sz="2400"/>
          </a:p>
        </p:txBody>
      </p:sp>
      <p:grpSp>
        <p:nvGrpSpPr>
          <p:cNvPr id="3" name="Nhóm 2">
            <a:extLst>
              <a:ext uri="{FF2B5EF4-FFF2-40B4-BE49-F238E27FC236}">
                <a16:creationId xmlns="" xmlns:a16="http://schemas.microsoft.com/office/drawing/2014/main" id="{E8A0BDBA-7280-432F-9CF9-87E58A490CDB}"/>
              </a:ext>
            </a:extLst>
          </p:cNvPr>
          <p:cNvGrpSpPr/>
          <p:nvPr/>
        </p:nvGrpSpPr>
        <p:grpSpPr>
          <a:xfrm>
            <a:off x="7076621" y="1314024"/>
            <a:ext cx="4111224" cy="5156135"/>
            <a:chOff x="7076621" y="1314024"/>
            <a:chExt cx="4111224" cy="5156135"/>
          </a:xfrm>
        </p:grpSpPr>
        <p:sp>
          <p:nvSpPr>
            <p:cNvPr id="15" name="Hình chữ nhật 14">
              <a:extLst>
                <a:ext uri="{FF2B5EF4-FFF2-40B4-BE49-F238E27FC236}">
                  <a16:creationId xmlns="" xmlns:a16="http://schemas.microsoft.com/office/drawing/2014/main" id="{599399A4-5C73-4009-BDEB-E9CF4B1E097A}"/>
                </a:ext>
              </a:extLst>
            </p:cNvPr>
            <p:cNvSpPr/>
            <p:nvPr/>
          </p:nvSpPr>
          <p:spPr>
            <a:xfrm>
              <a:off x="7192901" y="1423455"/>
              <a:ext cx="3994944" cy="5046704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8" name="Hình chữ nhật 17">
              <a:extLst>
                <a:ext uri="{FF2B5EF4-FFF2-40B4-BE49-F238E27FC236}">
                  <a16:creationId xmlns="" xmlns:a16="http://schemas.microsoft.com/office/drawing/2014/main" id="{FFA3B034-7F22-47DF-BF94-9D1BF3C6BBDE}"/>
                </a:ext>
              </a:extLst>
            </p:cNvPr>
            <p:cNvSpPr/>
            <p:nvPr/>
          </p:nvSpPr>
          <p:spPr>
            <a:xfrm>
              <a:off x="7076621" y="1314024"/>
              <a:ext cx="3994944" cy="504670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grpSp>
        <p:nvGrpSpPr>
          <p:cNvPr id="14" name="Nhóm 13">
            <a:extLst>
              <a:ext uri="{FF2B5EF4-FFF2-40B4-BE49-F238E27FC236}">
                <a16:creationId xmlns="" xmlns:a16="http://schemas.microsoft.com/office/drawing/2014/main" id="{C8E7BE67-BA1B-41C0-88E0-C0F68C9FB036}"/>
              </a:ext>
            </a:extLst>
          </p:cNvPr>
          <p:cNvGrpSpPr/>
          <p:nvPr/>
        </p:nvGrpSpPr>
        <p:grpSpPr>
          <a:xfrm>
            <a:off x="14657233" y="3799154"/>
            <a:ext cx="2210549" cy="2638295"/>
            <a:chOff x="14657233" y="3799154"/>
            <a:chExt cx="2210549" cy="2638295"/>
          </a:xfrm>
        </p:grpSpPr>
        <p:sp>
          <p:nvSpPr>
            <p:cNvPr id="17" name="Hình chữ nhật 16">
              <a:extLst>
                <a:ext uri="{FF2B5EF4-FFF2-40B4-BE49-F238E27FC236}">
                  <a16:creationId xmlns="" xmlns:a16="http://schemas.microsoft.com/office/drawing/2014/main" id="{BAFBD2B2-73D6-45DA-983D-CEFBE1605212}"/>
                </a:ext>
              </a:extLst>
            </p:cNvPr>
            <p:cNvSpPr/>
            <p:nvPr/>
          </p:nvSpPr>
          <p:spPr>
            <a:xfrm>
              <a:off x="14773511" y="3908585"/>
              <a:ext cx="2094271" cy="2528864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9" name="Hình chữ nhật 18">
              <a:extLst>
                <a:ext uri="{FF2B5EF4-FFF2-40B4-BE49-F238E27FC236}">
                  <a16:creationId xmlns="" xmlns:a16="http://schemas.microsoft.com/office/drawing/2014/main" id="{CCF97D83-B897-4E15-A67D-6069685D5964}"/>
                </a:ext>
              </a:extLst>
            </p:cNvPr>
            <p:cNvSpPr/>
            <p:nvPr/>
          </p:nvSpPr>
          <p:spPr>
            <a:xfrm>
              <a:off x="14657233" y="3799154"/>
              <a:ext cx="2094271" cy="2528864"/>
            </a:xfrm>
            <a:prstGeom prst="rect">
              <a:avLst/>
            </a:prstGeom>
            <a:solidFill>
              <a:srgbClr val="81D6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grpSp>
        <p:nvGrpSpPr>
          <p:cNvPr id="27" name="Nhóm 26">
            <a:extLst>
              <a:ext uri="{FF2B5EF4-FFF2-40B4-BE49-F238E27FC236}">
                <a16:creationId xmlns="" xmlns:a16="http://schemas.microsoft.com/office/drawing/2014/main" id="{E24C523F-4D53-4C4F-9B18-6C564304D8A2}"/>
              </a:ext>
            </a:extLst>
          </p:cNvPr>
          <p:cNvGrpSpPr/>
          <p:nvPr/>
        </p:nvGrpSpPr>
        <p:grpSpPr>
          <a:xfrm>
            <a:off x="17655688" y="3808577"/>
            <a:ext cx="2210551" cy="2655924"/>
            <a:chOff x="17655688" y="3808577"/>
            <a:chExt cx="2210551" cy="2655924"/>
          </a:xfrm>
        </p:grpSpPr>
        <p:sp>
          <p:nvSpPr>
            <p:cNvPr id="16" name="Hình chữ nhật 15">
              <a:extLst>
                <a:ext uri="{FF2B5EF4-FFF2-40B4-BE49-F238E27FC236}">
                  <a16:creationId xmlns="" xmlns:a16="http://schemas.microsoft.com/office/drawing/2014/main" id="{11C13255-86C1-416E-8605-9CFC7410862D}"/>
                </a:ext>
              </a:extLst>
            </p:cNvPr>
            <p:cNvSpPr/>
            <p:nvPr/>
          </p:nvSpPr>
          <p:spPr>
            <a:xfrm>
              <a:off x="17771968" y="3935637"/>
              <a:ext cx="2094271" cy="2528864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20" name="Hình chữ nhật 19">
              <a:extLst>
                <a:ext uri="{FF2B5EF4-FFF2-40B4-BE49-F238E27FC236}">
                  <a16:creationId xmlns="" xmlns:a16="http://schemas.microsoft.com/office/drawing/2014/main" id="{115A20F3-A94E-4204-9F23-15E407994CE8}"/>
                </a:ext>
              </a:extLst>
            </p:cNvPr>
            <p:cNvSpPr/>
            <p:nvPr/>
          </p:nvSpPr>
          <p:spPr>
            <a:xfrm>
              <a:off x="17655688" y="3808577"/>
              <a:ext cx="2094271" cy="252886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grpSp>
        <p:nvGrpSpPr>
          <p:cNvPr id="13" name="Nhóm 12">
            <a:extLst>
              <a:ext uri="{FF2B5EF4-FFF2-40B4-BE49-F238E27FC236}">
                <a16:creationId xmlns="" xmlns:a16="http://schemas.microsoft.com/office/drawing/2014/main" id="{21C2E9AB-EFB4-46D2-8B0E-BEC44AD3F6B1}"/>
              </a:ext>
            </a:extLst>
          </p:cNvPr>
          <p:cNvGrpSpPr/>
          <p:nvPr/>
        </p:nvGrpSpPr>
        <p:grpSpPr>
          <a:xfrm>
            <a:off x="11658776" y="3851804"/>
            <a:ext cx="2210551" cy="2638295"/>
            <a:chOff x="11658776" y="3851804"/>
            <a:chExt cx="2210551" cy="2638295"/>
          </a:xfrm>
        </p:grpSpPr>
        <p:sp>
          <p:nvSpPr>
            <p:cNvPr id="21" name="Hình chữ nhật 20">
              <a:extLst>
                <a:ext uri="{FF2B5EF4-FFF2-40B4-BE49-F238E27FC236}">
                  <a16:creationId xmlns="" xmlns:a16="http://schemas.microsoft.com/office/drawing/2014/main" id="{E167E69C-1D64-4DB8-894B-DF79C34C1BFB}"/>
                </a:ext>
              </a:extLst>
            </p:cNvPr>
            <p:cNvSpPr/>
            <p:nvPr/>
          </p:nvSpPr>
          <p:spPr>
            <a:xfrm>
              <a:off x="11775056" y="3961235"/>
              <a:ext cx="2094271" cy="2528864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22" name="Hình chữ nhật 21">
              <a:extLst>
                <a:ext uri="{FF2B5EF4-FFF2-40B4-BE49-F238E27FC236}">
                  <a16:creationId xmlns="" xmlns:a16="http://schemas.microsoft.com/office/drawing/2014/main" id="{BB1704A0-7F0C-4D0F-9AB8-48584D0898C7}"/>
                </a:ext>
              </a:extLst>
            </p:cNvPr>
            <p:cNvSpPr/>
            <p:nvPr/>
          </p:nvSpPr>
          <p:spPr>
            <a:xfrm>
              <a:off x="11658776" y="3851804"/>
              <a:ext cx="2094271" cy="2528864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sp>
        <p:nvSpPr>
          <p:cNvPr id="23" name="Hộp Văn bản 22">
            <a:extLst>
              <a:ext uri="{FF2B5EF4-FFF2-40B4-BE49-F238E27FC236}">
                <a16:creationId xmlns="" xmlns:a16="http://schemas.microsoft.com/office/drawing/2014/main" id="{2CC0A0B0-7823-4FAE-BE34-F0997F1B0E54}"/>
              </a:ext>
            </a:extLst>
          </p:cNvPr>
          <p:cNvSpPr txBox="1"/>
          <p:nvPr/>
        </p:nvSpPr>
        <p:spPr>
          <a:xfrm>
            <a:off x="834181" y="2007616"/>
            <a:ext cx="28893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1. Ý </a:t>
            </a:r>
            <a:r>
              <a:rPr lang="en-US" sz="2800" b="1" dirty="0" err="1">
                <a:solidFill>
                  <a:schemeClr val="accent4">
                    <a:lumMod val="20000"/>
                    <a:lumOff val="80000"/>
                  </a:schemeClr>
                </a:solidFill>
              </a:rPr>
              <a:t>tưởng</a:t>
            </a:r>
            <a:r>
              <a:rPr lang="en-US" sz="28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2800" b="1" dirty="0" err="1">
                <a:solidFill>
                  <a:schemeClr val="accent4">
                    <a:lumMod val="20000"/>
                    <a:lumOff val="80000"/>
                  </a:schemeClr>
                </a:solidFill>
              </a:rPr>
              <a:t>dự</a:t>
            </a:r>
            <a:r>
              <a:rPr lang="en-US" sz="28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2800" b="1" dirty="0" err="1">
                <a:solidFill>
                  <a:schemeClr val="accent4">
                    <a:lumMod val="20000"/>
                    <a:lumOff val="80000"/>
                  </a:schemeClr>
                </a:solidFill>
              </a:rPr>
              <a:t>án</a:t>
            </a:r>
            <a:r>
              <a:rPr lang="en-US" sz="28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.</a:t>
            </a:r>
            <a:endParaRPr lang="vi-VN" sz="2800" b="1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4" name="Hộp Văn bản 23">
            <a:extLst>
              <a:ext uri="{FF2B5EF4-FFF2-40B4-BE49-F238E27FC236}">
                <a16:creationId xmlns="" xmlns:a16="http://schemas.microsoft.com/office/drawing/2014/main" id="{34749E50-7268-4216-A572-094D737883AA}"/>
              </a:ext>
            </a:extLst>
          </p:cNvPr>
          <p:cNvSpPr txBox="1"/>
          <p:nvPr/>
        </p:nvSpPr>
        <p:spPr>
          <a:xfrm>
            <a:off x="834182" y="3472082"/>
            <a:ext cx="44578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4">
                    <a:lumMod val="50000"/>
                  </a:schemeClr>
                </a:solidFill>
              </a:rPr>
              <a:t>2. </a:t>
            </a:r>
            <a:r>
              <a:rPr lang="en-US" sz="2800" b="1" dirty="0" err="1">
                <a:solidFill>
                  <a:schemeClr val="accent4">
                    <a:lumMod val="50000"/>
                  </a:schemeClr>
                </a:solidFill>
              </a:rPr>
              <a:t>Phương</a:t>
            </a:r>
            <a:r>
              <a:rPr lang="en-US" sz="2800" b="1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2800" b="1" dirty="0" err="1">
                <a:solidFill>
                  <a:schemeClr val="accent4">
                    <a:lumMod val="50000"/>
                  </a:schemeClr>
                </a:solidFill>
              </a:rPr>
              <a:t>pháp</a:t>
            </a:r>
            <a:r>
              <a:rPr lang="en-US" sz="2800" b="1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2800" b="1" dirty="0" err="1">
                <a:solidFill>
                  <a:schemeClr val="accent4">
                    <a:lumMod val="50000"/>
                  </a:schemeClr>
                </a:solidFill>
              </a:rPr>
              <a:t>tiếp</a:t>
            </a:r>
            <a:r>
              <a:rPr lang="en-US" sz="2800" b="1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2800" b="1" dirty="0" err="1">
                <a:solidFill>
                  <a:schemeClr val="accent4">
                    <a:lumMod val="50000"/>
                  </a:schemeClr>
                </a:solidFill>
              </a:rPr>
              <a:t>cận</a:t>
            </a:r>
            <a:r>
              <a:rPr lang="en-US" sz="2800" b="1" dirty="0">
                <a:solidFill>
                  <a:schemeClr val="accent4">
                    <a:lumMod val="50000"/>
                  </a:schemeClr>
                </a:solidFill>
              </a:rPr>
              <a:t>.</a:t>
            </a:r>
            <a:endParaRPr lang="vi-VN" sz="2800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5" name="Hộp Văn bản 24">
            <a:extLst>
              <a:ext uri="{FF2B5EF4-FFF2-40B4-BE49-F238E27FC236}">
                <a16:creationId xmlns="" xmlns:a16="http://schemas.microsoft.com/office/drawing/2014/main" id="{DDFCFCF0-689B-4287-9214-7E0EA398A3DE}"/>
              </a:ext>
            </a:extLst>
          </p:cNvPr>
          <p:cNvSpPr txBox="1"/>
          <p:nvPr/>
        </p:nvSpPr>
        <p:spPr>
          <a:xfrm>
            <a:off x="857757" y="4540366"/>
            <a:ext cx="51662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4">
                    <a:lumMod val="50000"/>
                  </a:schemeClr>
                </a:solidFill>
              </a:rPr>
              <a:t>3. </a:t>
            </a:r>
            <a:r>
              <a:rPr lang="en-US" sz="2800" b="1" dirty="0" err="1">
                <a:solidFill>
                  <a:schemeClr val="accent4">
                    <a:lumMod val="50000"/>
                  </a:schemeClr>
                </a:solidFill>
              </a:rPr>
              <a:t>Các</a:t>
            </a:r>
            <a:r>
              <a:rPr lang="en-US" sz="2800" b="1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2800" b="1" dirty="0" err="1">
                <a:solidFill>
                  <a:schemeClr val="accent4">
                    <a:lumMod val="50000"/>
                  </a:schemeClr>
                </a:solidFill>
              </a:rPr>
              <a:t>bước</a:t>
            </a:r>
            <a:r>
              <a:rPr lang="en-US" sz="2800" b="1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2800" b="1" dirty="0" err="1">
                <a:solidFill>
                  <a:schemeClr val="accent4">
                    <a:lumMod val="50000"/>
                  </a:schemeClr>
                </a:solidFill>
              </a:rPr>
              <a:t>tiến</a:t>
            </a:r>
            <a:r>
              <a:rPr lang="en-US" sz="2800" b="1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2800" b="1" dirty="0" err="1">
                <a:solidFill>
                  <a:schemeClr val="accent4">
                    <a:lumMod val="50000"/>
                  </a:schemeClr>
                </a:solidFill>
              </a:rPr>
              <a:t>hành</a:t>
            </a:r>
            <a:r>
              <a:rPr lang="en-US" sz="2800" b="1" dirty="0">
                <a:solidFill>
                  <a:schemeClr val="accent4">
                    <a:lumMod val="50000"/>
                  </a:schemeClr>
                </a:solidFill>
              </a:rPr>
              <a:t>. </a:t>
            </a:r>
            <a:endParaRPr lang="vi-VN" sz="2800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6" name="Hộp Văn bản 25">
            <a:extLst>
              <a:ext uri="{FF2B5EF4-FFF2-40B4-BE49-F238E27FC236}">
                <a16:creationId xmlns="" xmlns:a16="http://schemas.microsoft.com/office/drawing/2014/main" id="{310C9CB0-226E-4949-803B-6B29487E479A}"/>
              </a:ext>
            </a:extLst>
          </p:cNvPr>
          <p:cNvSpPr txBox="1"/>
          <p:nvPr/>
        </p:nvSpPr>
        <p:spPr>
          <a:xfrm>
            <a:off x="857757" y="5733589"/>
            <a:ext cx="24982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4">
                    <a:lumMod val="50000"/>
                  </a:schemeClr>
                </a:solidFill>
              </a:rPr>
              <a:t>4. </a:t>
            </a:r>
            <a:r>
              <a:rPr lang="en-US" sz="2800" b="1" dirty="0" err="1">
                <a:solidFill>
                  <a:schemeClr val="accent4">
                    <a:lumMod val="50000"/>
                  </a:schemeClr>
                </a:solidFill>
              </a:rPr>
              <a:t>Kết</a:t>
            </a:r>
            <a:r>
              <a:rPr lang="en-US" sz="2800" b="1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2800" b="1" dirty="0" err="1">
                <a:solidFill>
                  <a:schemeClr val="accent4">
                    <a:lumMod val="50000"/>
                  </a:schemeClr>
                </a:solidFill>
              </a:rPr>
              <a:t>luận</a:t>
            </a:r>
            <a:r>
              <a:rPr lang="en-US" sz="2800" b="1" dirty="0">
                <a:solidFill>
                  <a:schemeClr val="accent4">
                    <a:lumMod val="50000"/>
                  </a:schemeClr>
                </a:solidFill>
              </a:rPr>
              <a:t>.</a:t>
            </a:r>
            <a:endParaRPr lang="vi-VN" sz="2800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4BEC0BB5-A14D-4376-B2AE-2A0676FAE70C}"/>
              </a:ext>
            </a:extLst>
          </p:cNvPr>
          <p:cNvSpPr txBox="1"/>
          <p:nvPr/>
        </p:nvSpPr>
        <p:spPr>
          <a:xfrm>
            <a:off x="7365091" y="2007616"/>
            <a:ext cx="3611600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/>
              <a:t>- </a:t>
            </a:r>
            <a:r>
              <a:rPr lang="en-US" sz="2600" dirty="0" err="1"/>
              <a:t>Lý</a:t>
            </a:r>
            <a:r>
              <a:rPr lang="en-US" sz="2600" dirty="0"/>
              <a:t> do </a:t>
            </a:r>
            <a:r>
              <a:rPr lang="en-US" sz="2600" dirty="0" err="1"/>
              <a:t>nhóm</a:t>
            </a:r>
            <a:r>
              <a:rPr lang="en-US" sz="2600" dirty="0"/>
              <a:t> </a:t>
            </a:r>
            <a:r>
              <a:rPr lang="en-US" sz="2600" dirty="0" err="1"/>
              <a:t>chọn</a:t>
            </a:r>
            <a:r>
              <a:rPr lang="en-US" sz="2600" dirty="0"/>
              <a:t> project: Web </a:t>
            </a:r>
            <a:r>
              <a:rPr lang="en-US" sz="2600" dirty="0" err="1"/>
              <a:t>Appication</a:t>
            </a:r>
            <a:r>
              <a:rPr lang="en-US" sz="2600" dirty="0"/>
              <a:t>.</a:t>
            </a:r>
          </a:p>
          <a:p>
            <a:endParaRPr lang="en-US" sz="2600" dirty="0"/>
          </a:p>
          <a:p>
            <a:r>
              <a:rPr lang="en-US" sz="2600" dirty="0"/>
              <a:t>- </a:t>
            </a:r>
            <a:r>
              <a:rPr lang="en-US" sz="2600" dirty="0" err="1"/>
              <a:t>Mục</a:t>
            </a:r>
            <a:r>
              <a:rPr lang="en-US" sz="2600" dirty="0"/>
              <a:t> </a:t>
            </a:r>
            <a:r>
              <a:rPr lang="en-US" sz="2600" dirty="0" err="1"/>
              <a:t>tiêu</a:t>
            </a:r>
            <a:r>
              <a:rPr lang="en-US" sz="2600" dirty="0"/>
              <a:t> ban </a:t>
            </a:r>
            <a:r>
              <a:rPr lang="en-US" sz="2600" dirty="0" err="1"/>
              <a:t>đầu</a:t>
            </a:r>
            <a:r>
              <a:rPr lang="en-US" sz="2600" dirty="0"/>
              <a:t> </a:t>
            </a:r>
            <a:r>
              <a:rPr lang="en-US" sz="2600" dirty="0" err="1"/>
              <a:t>của</a:t>
            </a:r>
            <a:r>
              <a:rPr lang="en-US" sz="2600" dirty="0"/>
              <a:t> </a:t>
            </a:r>
            <a:r>
              <a:rPr lang="en-US" sz="2600" dirty="0" err="1"/>
              <a:t>nhóm</a:t>
            </a:r>
            <a:r>
              <a:rPr lang="en-US" sz="2600" dirty="0"/>
              <a:t> </a:t>
            </a:r>
            <a:r>
              <a:rPr lang="en-US" sz="2600" dirty="0" err="1"/>
              <a:t>đưa</a:t>
            </a:r>
            <a:r>
              <a:rPr lang="en-US" sz="2600" dirty="0"/>
              <a:t> ra.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E0746DA9-59F1-41BF-85A7-0E5B9BAC1A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829323">
            <a:off x="3840510" y="1525225"/>
            <a:ext cx="1640685" cy="1640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27945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ình chữ nhật 6">
            <a:extLst>
              <a:ext uri="{FF2B5EF4-FFF2-40B4-BE49-F238E27FC236}">
                <a16:creationId xmlns="" xmlns:a16="http://schemas.microsoft.com/office/drawing/2014/main" id="{E5D60F14-AEB7-496E-A036-1263DE05C0D9}"/>
              </a:ext>
            </a:extLst>
          </p:cNvPr>
          <p:cNvSpPr/>
          <p:nvPr/>
        </p:nvSpPr>
        <p:spPr>
          <a:xfrm>
            <a:off x="716684" y="1792501"/>
            <a:ext cx="4403121" cy="926918"/>
          </a:xfrm>
          <a:prstGeom prst="rect">
            <a:avLst/>
          </a:prstGeom>
          <a:noFill/>
          <a:ln>
            <a:solidFill>
              <a:schemeClr val="accent4">
                <a:lumMod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sz="2400"/>
          </a:p>
        </p:txBody>
      </p:sp>
      <p:sp>
        <p:nvSpPr>
          <p:cNvPr id="8" name="Hộp Văn bản 7">
            <a:extLst>
              <a:ext uri="{FF2B5EF4-FFF2-40B4-BE49-F238E27FC236}">
                <a16:creationId xmlns="" xmlns:a16="http://schemas.microsoft.com/office/drawing/2014/main" id="{3D315A0C-FF78-468D-AF80-C909DD793584}"/>
              </a:ext>
            </a:extLst>
          </p:cNvPr>
          <p:cNvSpPr txBox="1"/>
          <p:nvPr/>
        </p:nvSpPr>
        <p:spPr>
          <a:xfrm>
            <a:off x="540860" y="349914"/>
            <a:ext cx="885027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err="1" smtClean="0">
                <a:solidFill>
                  <a:schemeClr val="accent4">
                    <a:lumMod val="50000"/>
                  </a:schemeClr>
                </a:solidFill>
              </a:rPr>
              <a:t>Lập</a:t>
            </a:r>
            <a:r>
              <a:rPr lang="en-US" sz="4400" b="1" dirty="0" smtClean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4400" b="1" dirty="0" err="1" smtClean="0">
                <a:solidFill>
                  <a:schemeClr val="accent4">
                    <a:lumMod val="50000"/>
                  </a:schemeClr>
                </a:solidFill>
              </a:rPr>
              <a:t>trình</a:t>
            </a:r>
            <a:r>
              <a:rPr lang="en-US" sz="4400" b="1" dirty="0" smtClean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4400" b="1" dirty="0" err="1" smtClean="0">
                <a:solidFill>
                  <a:schemeClr val="accent4">
                    <a:lumMod val="50000"/>
                  </a:schemeClr>
                </a:solidFill>
              </a:rPr>
              <a:t>với</a:t>
            </a:r>
            <a:r>
              <a:rPr lang="en-US" sz="4400" b="1" dirty="0" smtClean="0">
                <a:solidFill>
                  <a:schemeClr val="accent4">
                    <a:lumMod val="50000"/>
                  </a:schemeClr>
                </a:solidFill>
              </a:rPr>
              <a:t> Python</a:t>
            </a:r>
            <a:endParaRPr lang="vi-VN" sz="4400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9" name="Hộp Văn bản 8">
            <a:extLst>
              <a:ext uri="{FF2B5EF4-FFF2-40B4-BE49-F238E27FC236}">
                <a16:creationId xmlns="" xmlns:a16="http://schemas.microsoft.com/office/drawing/2014/main" id="{2060E391-F591-4436-9D34-A630556CE94A}"/>
              </a:ext>
            </a:extLst>
          </p:cNvPr>
          <p:cNvSpPr txBox="1"/>
          <p:nvPr/>
        </p:nvSpPr>
        <p:spPr>
          <a:xfrm>
            <a:off x="540860" y="1119355"/>
            <a:ext cx="29500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400" dirty="0">
                <a:solidFill>
                  <a:schemeClr val="accent4">
                    <a:lumMod val="50000"/>
                  </a:schemeClr>
                </a:solidFill>
              </a:rPr>
              <a:t>Chủ đề </a:t>
            </a:r>
            <a:r>
              <a:rPr lang="en-US" sz="2400" dirty="0" err="1" smtClean="0">
                <a:solidFill>
                  <a:schemeClr val="accent4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báo</a:t>
            </a:r>
            <a:r>
              <a:rPr lang="en-US" sz="2400" dirty="0" smtClean="0">
                <a:solidFill>
                  <a:schemeClr val="accent4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solidFill>
                  <a:schemeClr val="accent4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cáo</a:t>
            </a:r>
            <a:r>
              <a:rPr lang="vi-VN" sz="2400" dirty="0" smtClean="0">
                <a:solidFill>
                  <a:schemeClr val="accent4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endParaRPr lang="vi-VN" sz="2400" dirty="0">
              <a:solidFill>
                <a:schemeClr val="accent4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Hình chữ nhật 9">
            <a:extLst>
              <a:ext uri="{FF2B5EF4-FFF2-40B4-BE49-F238E27FC236}">
                <a16:creationId xmlns="" xmlns:a16="http://schemas.microsoft.com/office/drawing/2014/main" id="{EA4EF471-C044-45DA-97F1-53F3303110DF}"/>
              </a:ext>
            </a:extLst>
          </p:cNvPr>
          <p:cNvSpPr/>
          <p:nvPr/>
        </p:nvSpPr>
        <p:spPr>
          <a:xfrm>
            <a:off x="775568" y="2713728"/>
            <a:ext cx="4403121" cy="1261147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sz="2400"/>
          </a:p>
        </p:txBody>
      </p:sp>
      <p:sp>
        <p:nvSpPr>
          <p:cNvPr id="11" name="Hình chữ nhật 10">
            <a:extLst>
              <a:ext uri="{FF2B5EF4-FFF2-40B4-BE49-F238E27FC236}">
                <a16:creationId xmlns="" xmlns:a16="http://schemas.microsoft.com/office/drawing/2014/main" id="{2AA1ED77-462E-4F4F-B42E-8217F2C409F2}"/>
              </a:ext>
            </a:extLst>
          </p:cNvPr>
          <p:cNvSpPr/>
          <p:nvPr/>
        </p:nvSpPr>
        <p:spPr>
          <a:xfrm>
            <a:off x="716684" y="4338517"/>
            <a:ext cx="4403121" cy="926918"/>
          </a:xfrm>
          <a:prstGeom prst="rect">
            <a:avLst/>
          </a:prstGeom>
          <a:noFill/>
          <a:ln>
            <a:solidFill>
              <a:schemeClr val="accent4">
                <a:lumMod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sz="2400"/>
          </a:p>
        </p:txBody>
      </p:sp>
      <p:sp>
        <p:nvSpPr>
          <p:cNvPr id="12" name="Hình chữ nhật 11">
            <a:extLst>
              <a:ext uri="{FF2B5EF4-FFF2-40B4-BE49-F238E27FC236}">
                <a16:creationId xmlns="" xmlns:a16="http://schemas.microsoft.com/office/drawing/2014/main" id="{89E62C33-B978-4D93-A92C-459F95418B4F}"/>
              </a:ext>
            </a:extLst>
          </p:cNvPr>
          <p:cNvSpPr/>
          <p:nvPr/>
        </p:nvSpPr>
        <p:spPr>
          <a:xfrm>
            <a:off x="716684" y="5531740"/>
            <a:ext cx="4403121" cy="926918"/>
          </a:xfrm>
          <a:prstGeom prst="rect">
            <a:avLst/>
          </a:prstGeom>
          <a:noFill/>
          <a:ln>
            <a:solidFill>
              <a:schemeClr val="accent4">
                <a:lumMod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sz="2400"/>
          </a:p>
        </p:txBody>
      </p:sp>
      <p:sp>
        <p:nvSpPr>
          <p:cNvPr id="23" name="Hộp Văn bản 22">
            <a:extLst>
              <a:ext uri="{FF2B5EF4-FFF2-40B4-BE49-F238E27FC236}">
                <a16:creationId xmlns="" xmlns:a16="http://schemas.microsoft.com/office/drawing/2014/main" id="{2CC0A0B0-7823-4FAE-BE34-F0997F1B0E54}"/>
              </a:ext>
            </a:extLst>
          </p:cNvPr>
          <p:cNvSpPr txBox="1"/>
          <p:nvPr/>
        </p:nvSpPr>
        <p:spPr>
          <a:xfrm>
            <a:off x="834183" y="1992556"/>
            <a:ext cx="24982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4">
                    <a:lumMod val="50000"/>
                  </a:schemeClr>
                </a:solidFill>
              </a:rPr>
              <a:t>1. </a:t>
            </a:r>
            <a:r>
              <a:rPr lang="en-US" sz="2800" b="1" dirty="0" err="1">
                <a:solidFill>
                  <a:schemeClr val="accent4">
                    <a:lumMod val="50000"/>
                  </a:schemeClr>
                </a:solidFill>
              </a:rPr>
              <a:t>Mục</a:t>
            </a:r>
            <a:r>
              <a:rPr lang="en-US" sz="2800" b="1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2800" b="1" dirty="0" err="1">
                <a:solidFill>
                  <a:schemeClr val="accent4">
                    <a:lumMod val="50000"/>
                  </a:schemeClr>
                </a:solidFill>
              </a:rPr>
              <a:t>đích</a:t>
            </a:r>
            <a:r>
              <a:rPr lang="en-US" sz="2800" b="1" dirty="0">
                <a:solidFill>
                  <a:schemeClr val="accent4">
                    <a:lumMod val="50000"/>
                  </a:schemeClr>
                </a:solidFill>
              </a:rPr>
              <a:t>.</a:t>
            </a:r>
            <a:endParaRPr lang="vi-VN" sz="2800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4" name="Hộp Văn bản 23">
            <a:extLst>
              <a:ext uri="{FF2B5EF4-FFF2-40B4-BE49-F238E27FC236}">
                <a16:creationId xmlns="" xmlns:a16="http://schemas.microsoft.com/office/drawing/2014/main" id="{34749E50-7268-4216-A572-094D737883AA}"/>
              </a:ext>
            </a:extLst>
          </p:cNvPr>
          <p:cNvSpPr txBox="1"/>
          <p:nvPr/>
        </p:nvSpPr>
        <p:spPr>
          <a:xfrm>
            <a:off x="858936" y="2828783"/>
            <a:ext cx="40033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2. </a:t>
            </a:r>
            <a:r>
              <a:rPr lang="en-US" sz="2800" b="1" dirty="0" err="1">
                <a:solidFill>
                  <a:schemeClr val="bg1"/>
                </a:solidFill>
              </a:rPr>
              <a:t>Phương</a:t>
            </a:r>
            <a:r>
              <a:rPr lang="en-US" sz="2800" b="1" dirty="0">
                <a:solidFill>
                  <a:schemeClr val="bg1"/>
                </a:solidFill>
              </a:rPr>
              <a:t> </a:t>
            </a:r>
            <a:r>
              <a:rPr lang="en-US" sz="2800" b="1" dirty="0" err="1">
                <a:solidFill>
                  <a:schemeClr val="bg1"/>
                </a:solidFill>
              </a:rPr>
              <a:t>pháp</a:t>
            </a:r>
            <a:r>
              <a:rPr lang="en-US" sz="2800" b="1" dirty="0">
                <a:solidFill>
                  <a:schemeClr val="bg1"/>
                </a:solidFill>
              </a:rPr>
              <a:t> </a:t>
            </a:r>
            <a:r>
              <a:rPr lang="en-US" sz="2800" b="1" dirty="0" err="1">
                <a:solidFill>
                  <a:schemeClr val="bg1"/>
                </a:solidFill>
              </a:rPr>
              <a:t>tiếp</a:t>
            </a:r>
            <a:r>
              <a:rPr lang="en-US" sz="2800" b="1" dirty="0">
                <a:solidFill>
                  <a:schemeClr val="bg1"/>
                </a:solidFill>
              </a:rPr>
              <a:t> </a:t>
            </a:r>
            <a:r>
              <a:rPr lang="en-US" sz="2800" b="1" dirty="0" err="1">
                <a:solidFill>
                  <a:schemeClr val="bg1"/>
                </a:solidFill>
              </a:rPr>
              <a:t>cận</a:t>
            </a:r>
            <a:r>
              <a:rPr lang="en-US" sz="2800" b="1" dirty="0">
                <a:solidFill>
                  <a:schemeClr val="bg1"/>
                </a:solidFill>
              </a:rPr>
              <a:t>.</a:t>
            </a:r>
            <a:endParaRPr lang="vi-VN" sz="2800" b="1" dirty="0">
              <a:solidFill>
                <a:schemeClr val="bg1"/>
              </a:solidFill>
            </a:endParaRPr>
          </a:p>
        </p:txBody>
      </p:sp>
      <p:sp>
        <p:nvSpPr>
          <p:cNvPr id="25" name="Hộp Văn bản 24">
            <a:extLst>
              <a:ext uri="{FF2B5EF4-FFF2-40B4-BE49-F238E27FC236}">
                <a16:creationId xmlns="" xmlns:a16="http://schemas.microsoft.com/office/drawing/2014/main" id="{DDFCFCF0-689B-4287-9214-7E0EA398A3DE}"/>
              </a:ext>
            </a:extLst>
          </p:cNvPr>
          <p:cNvSpPr txBox="1"/>
          <p:nvPr/>
        </p:nvSpPr>
        <p:spPr>
          <a:xfrm>
            <a:off x="857757" y="4540366"/>
            <a:ext cx="50796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4">
                    <a:lumMod val="50000"/>
                  </a:schemeClr>
                </a:solidFill>
              </a:rPr>
              <a:t>3. </a:t>
            </a:r>
            <a:r>
              <a:rPr lang="en-US" sz="2800" b="1" dirty="0" err="1">
                <a:solidFill>
                  <a:schemeClr val="accent4">
                    <a:lumMod val="50000"/>
                  </a:schemeClr>
                </a:solidFill>
              </a:rPr>
              <a:t>Các</a:t>
            </a:r>
            <a:r>
              <a:rPr lang="en-US" sz="2800" b="1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2800" b="1" dirty="0" err="1">
                <a:solidFill>
                  <a:schemeClr val="accent4">
                    <a:lumMod val="50000"/>
                  </a:schemeClr>
                </a:solidFill>
              </a:rPr>
              <a:t>bước</a:t>
            </a:r>
            <a:r>
              <a:rPr lang="en-US" sz="2800" b="1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2800" b="1" dirty="0" err="1">
                <a:solidFill>
                  <a:schemeClr val="accent4">
                    <a:lumMod val="50000"/>
                  </a:schemeClr>
                </a:solidFill>
              </a:rPr>
              <a:t>tiến</a:t>
            </a:r>
            <a:r>
              <a:rPr lang="en-US" sz="2800" b="1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2800" b="1" dirty="0" err="1">
                <a:solidFill>
                  <a:schemeClr val="accent4">
                    <a:lumMod val="50000"/>
                  </a:schemeClr>
                </a:solidFill>
              </a:rPr>
              <a:t>hành</a:t>
            </a:r>
            <a:r>
              <a:rPr lang="en-US" sz="2800" b="1" dirty="0">
                <a:solidFill>
                  <a:schemeClr val="accent4">
                    <a:lumMod val="50000"/>
                  </a:schemeClr>
                </a:solidFill>
              </a:rPr>
              <a:t>.</a:t>
            </a:r>
            <a:endParaRPr lang="vi-VN" sz="2800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6" name="Hộp Văn bản 25">
            <a:extLst>
              <a:ext uri="{FF2B5EF4-FFF2-40B4-BE49-F238E27FC236}">
                <a16:creationId xmlns="" xmlns:a16="http://schemas.microsoft.com/office/drawing/2014/main" id="{310C9CB0-226E-4949-803B-6B29487E479A}"/>
              </a:ext>
            </a:extLst>
          </p:cNvPr>
          <p:cNvSpPr txBox="1"/>
          <p:nvPr/>
        </p:nvSpPr>
        <p:spPr>
          <a:xfrm>
            <a:off x="857757" y="5733589"/>
            <a:ext cx="24982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4">
                    <a:lumMod val="50000"/>
                  </a:schemeClr>
                </a:solidFill>
              </a:rPr>
              <a:t>4. </a:t>
            </a:r>
            <a:r>
              <a:rPr lang="en-US" sz="2800" b="1" dirty="0" err="1">
                <a:solidFill>
                  <a:schemeClr val="accent4">
                    <a:lumMod val="50000"/>
                  </a:schemeClr>
                </a:solidFill>
              </a:rPr>
              <a:t>Kết</a:t>
            </a:r>
            <a:r>
              <a:rPr lang="en-US" sz="2800" b="1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2800" b="1" dirty="0" err="1">
                <a:solidFill>
                  <a:schemeClr val="accent4">
                    <a:lumMod val="50000"/>
                  </a:schemeClr>
                </a:solidFill>
              </a:rPr>
              <a:t>luận</a:t>
            </a:r>
            <a:r>
              <a:rPr lang="en-US" sz="2800" b="1" dirty="0">
                <a:solidFill>
                  <a:schemeClr val="accent4">
                    <a:lumMod val="50000"/>
                  </a:schemeClr>
                </a:solidFill>
              </a:rPr>
              <a:t>.</a:t>
            </a:r>
            <a:endParaRPr lang="vi-VN" sz="2800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7" name="Hộp Văn bản 26">
            <a:extLst>
              <a:ext uri="{FF2B5EF4-FFF2-40B4-BE49-F238E27FC236}">
                <a16:creationId xmlns="" xmlns:a16="http://schemas.microsoft.com/office/drawing/2014/main" id="{393C51BA-D0B3-4119-8089-A995D6987013}"/>
              </a:ext>
            </a:extLst>
          </p:cNvPr>
          <p:cNvSpPr txBox="1"/>
          <p:nvPr/>
        </p:nvSpPr>
        <p:spPr>
          <a:xfrm>
            <a:off x="2949853" y="2374812"/>
            <a:ext cx="3405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>
                <a:solidFill>
                  <a:schemeClr val="accent4">
                    <a:lumMod val="20000"/>
                    <a:lumOff val="80000"/>
                    <a:alpha val="0"/>
                  </a:schemeClr>
                </a:solidFill>
              </a:rPr>
              <a:t>Ghi chú Nội dung 1</a:t>
            </a:r>
          </a:p>
        </p:txBody>
      </p:sp>
      <p:grpSp>
        <p:nvGrpSpPr>
          <p:cNvPr id="4" name="Nhóm 3">
            <a:extLst>
              <a:ext uri="{FF2B5EF4-FFF2-40B4-BE49-F238E27FC236}">
                <a16:creationId xmlns="" xmlns:a16="http://schemas.microsoft.com/office/drawing/2014/main" id="{232C907E-020A-47EA-AF82-142E3C338A02}"/>
              </a:ext>
            </a:extLst>
          </p:cNvPr>
          <p:cNvGrpSpPr/>
          <p:nvPr/>
        </p:nvGrpSpPr>
        <p:grpSpPr>
          <a:xfrm>
            <a:off x="6157424" y="8324361"/>
            <a:ext cx="1945825" cy="2432892"/>
            <a:chOff x="6157424" y="8324361"/>
            <a:chExt cx="1945825" cy="2432892"/>
          </a:xfrm>
        </p:grpSpPr>
        <p:sp>
          <p:nvSpPr>
            <p:cNvPr id="29" name="Hình chữ nhật 28">
              <a:extLst>
                <a:ext uri="{FF2B5EF4-FFF2-40B4-BE49-F238E27FC236}">
                  <a16:creationId xmlns="" xmlns:a16="http://schemas.microsoft.com/office/drawing/2014/main" id="{D3B82A6F-2661-4721-A73F-CC0267F7B8F2}"/>
                </a:ext>
              </a:extLst>
            </p:cNvPr>
            <p:cNvSpPr/>
            <p:nvPr/>
          </p:nvSpPr>
          <p:spPr>
            <a:xfrm>
              <a:off x="6273704" y="8433792"/>
              <a:ext cx="1829545" cy="2323461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32" name="Hình chữ nhật 31">
              <a:extLst>
                <a:ext uri="{FF2B5EF4-FFF2-40B4-BE49-F238E27FC236}">
                  <a16:creationId xmlns="" xmlns:a16="http://schemas.microsoft.com/office/drawing/2014/main" id="{1C4792B1-67B1-4802-BAEE-EB4E36758E5B}"/>
                </a:ext>
              </a:extLst>
            </p:cNvPr>
            <p:cNvSpPr/>
            <p:nvPr/>
          </p:nvSpPr>
          <p:spPr>
            <a:xfrm>
              <a:off x="6157424" y="8324361"/>
              <a:ext cx="1829545" cy="2323461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grpSp>
        <p:nvGrpSpPr>
          <p:cNvPr id="13" name="Nhóm 12">
            <a:extLst>
              <a:ext uri="{FF2B5EF4-FFF2-40B4-BE49-F238E27FC236}">
                <a16:creationId xmlns="" xmlns:a16="http://schemas.microsoft.com/office/drawing/2014/main" id="{C093AAA8-6BB7-4AA6-81E2-C7D94BFF849B}"/>
              </a:ext>
            </a:extLst>
          </p:cNvPr>
          <p:cNvGrpSpPr/>
          <p:nvPr/>
        </p:nvGrpSpPr>
        <p:grpSpPr>
          <a:xfrm>
            <a:off x="11475316" y="3831224"/>
            <a:ext cx="2210549" cy="2638295"/>
            <a:chOff x="14657233" y="3799154"/>
            <a:chExt cx="2210549" cy="2638295"/>
          </a:xfrm>
        </p:grpSpPr>
        <p:sp>
          <p:nvSpPr>
            <p:cNvPr id="31" name="Hình chữ nhật 30">
              <a:extLst>
                <a:ext uri="{FF2B5EF4-FFF2-40B4-BE49-F238E27FC236}">
                  <a16:creationId xmlns="" xmlns:a16="http://schemas.microsoft.com/office/drawing/2014/main" id="{B6817FDE-6008-4EFA-A080-DF28713CAE78}"/>
                </a:ext>
              </a:extLst>
            </p:cNvPr>
            <p:cNvSpPr/>
            <p:nvPr/>
          </p:nvSpPr>
          <p:spPr>
            <a:xfrm>
              <a:off x="14773511" y="3908585"/>
              <a:ext cx="2094271" cy="2528864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33" name="Hình chữ nhật 32">
              <a:extLst>
                <a:ext uri="{FF2B5EF4-FFF2-40B4-BE49-F238E27FC236}">
                  <a16:creationId xmlns="" xmlns:a16="http://schemas.microsoft.com/office/drawing/2014/main" id="{0240131B-C808-4AD9-B8AB-399CDBA00D22}"/>
                </a:ext>
              </a:extLst>
            </p:cNvPr>
            <p:cNvSpPr/>
            <p:nvPr/>
          </p:nvSpPr>
          <p:spPr>
            <a:xfrm>
              <a:off x="14657233" y="3799154"/>
              <a:ext cx="2094271" cy="2528864"/>
            </a:xfrm>
            <a:prstGeom prst="rect">
              <a:avLst/>
            </a:prstGeom>
            <a:solidFill>
              <a:srgbClr val="81D6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grpSp>
        <p:nvGrpSpPr>
          <p:cNvPr id="14" name="Nhóm 13">
            <a:extLst>
              <a:ext uri="{FF2B5EF4-FFF2-40B4-BE49-F238E27FC236}">
                <a16:creationId xmlns="" xmlns:a16="http://schemas.microsoft.com/office/drawing/2014/main" id="{90B1A890-DD9C-4B78-B362-072DE909D9FD}"/>
              </a:ext>
            </a:extLst>
          </p:cNvPr>
          <p:cNvGrpSpPr/>
          <p:nvPr/>
        </p:nvGrpSpPr>
        <p:grpSpPr>
          <a:xfrm>
            <a:off x="14387151" y="3877125"/>
            <a:ext cx="2210551" cy="2655924"/>
            <a:chOff x="17655688" y="3808577"/>
            <a:chExt cx="2210551" cy="2655924"/>
          </a:xfrm>
        </p:grpSpPr>
        <p:sp>
          <p:nvSpPr>
            <p:cNvPr id="30" name="Hình chữ nhật 29">
              <a:extLst>
                <a:ext uri="{FF2B5EF4-FFF2-40B4-BE49-F238E27FC236}">
                  <a16:creationId xmlns="" xmlns:a16="http://schemas.microsoft.com/office/drawing/2014/main" id="{AC02F53D-4E01-41F0-9942-BBA2F94BCE02}"/>
                </a:ext>
              </a:extLst>
            </p:cNvPr>
            <p:cNvSpPr/>
            <p:nvPr/>
          </p:nvSpPr>
          <p:spPr>
            <a:xfrm>
              <a:off x="17771968" y="3935637"/>
              <a:ext cx="2094271" cy="2528864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34" name="Hình chữ nhật 33">
              <a:extLst>
                <a:ext uri="{FF2B5EF4-FFF2-40B4-BE49-F238E27FC236}">
                  <a16:creationId xmlns="" xmlns:a16="http://schemas.microsoft.com/office/drawing/2014/main" id="{6FD778D3-E8F9-4061-A893-0EB77F8BD347}"/>
                </a:ext>
              </a:extLst>
            </p:cNvPr>
            <p:cNvSpPr/>
            <p:nvPr/>
          </p:nvSpPr>
          <p:spPr>
            <a:xfrm>
              <a:off x="17655688" y="3808577"/>
              <a:ext cx="2094271" cy="252886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grpSp>
        <p:nvGrpSpPr>
          <p:cNvPr id="2" name="Nhóm 1">
            <a:extLst>
              <a:ext uri="{FF2B5EF4-FFF2-40B4-BE49-F238E27FC236}">
                <a16:creationId xmlns="" xmlns:a16="http://schemas.microsoft.com/office/drawing/2014/main" id="{C4D72CB4-8490-46C4-9BA2-71E17476F8ED}"/>
              </a:ext>
            </a:extLst>
          </p:cNvPr>
          <p:cNvGrpSpPr/>
          <p:nvPr/>
        </p:nvGrpSpPr>
        <p:grpSpPr>
          <a:xfrm>
            <a:off x="6548090" y="1175972"/>
            <a:ext cx="4358030" cy="5293547"/>
            <a:chOff x="6548090" y="1175972"/>
            <a:chExt cx="4358030" cy="5293547"/>
          </a:xfrm>
        </p:grpSpPr>
        <p:sp>
          <p:nvSpPr>
            <p:cNvPr id="35" name="Hình chữ nhật 34">
              <a:extLst>
                <a:ext uri="{FF2B5EF4-FFF2-40B4-BE49-F238E27FC236}">
                  <a16:creationId xmlns="" xmlns:a16="http://schemas.microsoft.com/office/drawing/2014/main" id="{41ADC443-77C8-4AA8-9802-B066223014D5}"/>
                </a:ext>
              </a:extLst>
            </p:cNvPr>
            <p:cNvSpPr/>
            <p:nvPr/>
          </p:nvSpPr>
          <p:spPr>
            <a:xfrm>
              <a:off x="6664368" y="1347650"/>
              <a:ext cx="4241752" cy="5121869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36" name="Hình chữ nhật 35">
              <a:extLst>
                <a:ext uri="{FF2B5EF4-FFF2-40B4-BE49-F238E27FC236}">
                  <a16:creationId xmlns="" xmlns:a16="http://schemas.microsoft.com/office/drawing/2014/main" id="{AEADC8B8-A774-4AA8-940F-DAB0C9109561}"/>
                </a:ext>
              </a:extLst>
            </p:cNvPr>
            <p:cNvSpPr/>
            <p:nvPr/>
          </p:nvSpPr>
          <p:spPr>
            <a:xfrm>
              <a:off x="6548090" y="1175972"/>
              <a:ext cx="4241752" cy="512186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pic>
        <p:nvPicPr>
          <p:cNvPr id="38" name="Hình ảnh 37" descr="Ảnh có chứa đồ họa véc-tơ&#10;&#10;Mô tả được tạo tự động">
            <a:extLst>
              <a:ext uri="{FF2B5EF4-FFF2-40B4-BE49-F238E27FC236}">
                <a16:creationId xmlns="" xmlns:a16="http://schemas.microsoft.com/office/drawing/2014/main" id="{DDC4D7B8-78B2-4C2C-8263-3EDBC6692BF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alphaModFix amt="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36100">
            <a:off x="4704816" y="1750472"/>
            <a:ext cx="829979" cy="829979"/>
          </a:xfrm>
          <a:prstGeom prst="rect">
            <a:avLst/>
          </a:prstGeom>
        </p:spPr>
      </p:pic>
      <p:sp>
        <p:nvSpPr>
          <p:cNvPr id="40" name="Hộp Văn bản 39">
            <a:extLst>
              <a:ext uri="{FF2B5EF4-FFF2-40B4-BE49-F238E27FC236}">
                <a16:creationId xmlns="" xmlns:a16="http://schemas.microsoft.com/office/drawing/2014/main" id="{C4074CA3-0522-4A7C-8F0F-7466D18F6FCD}"/>
              </a:ext>
            </a:extLst>
          </p:cNvPr>
          <p:cNvSpPr txBox="1"/>
          <p:nvPr/>
        </p:nvSpPr>
        <p:spPr>
          <a:xfrm>
            <a:off x="2639702" y="5029256"/>
            <a:ext cx="3405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>
                <a:solidFill>
                  <a:schemeClr val="accent4">
                    <a:lumMod val="20000"/>
                    <a:lumOff val="80000"/>
                    <a:alpha val="0"/>
                  </a:schemeClr>
                </a:solidFill>
              </a:rPr>
              <a:t>Ghi chú Nội dung 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ADA4B857-F5E2-4922-9887-52822B9BD861}"/>
              </a:ext>
            </a:extLst>
          </p:cNvPr>
          <p:cNvSpPr txBox="1"/>
          <p:nvPr/>
        </p:nvSpPr>
        <p:spPr>
          <a:xfrm>
            <a:off x="6799976" y="1823278"/>
            <a:ext cx="3591340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600" dirty="0" err="1"/>
              <a:t>Nguồn</a:t>
            </a:r>
            <a:r>
              <a:rPr lang="en-US" sz="2600" dirty="0"/>
              <a:t> </a:t>
            </a:r>
            <a:r>
              <a:rPr lang="en-US" sz="2600" dirty="0" err="1" smtClean="0"/>
              <a:t>Youtube</a:t>
            </a:r>
            <a:r>
              <a:rPr lang="en-US" sz="2600" dirty="0" smtClean="0"/>
              <a:t> </a:t>
            </a:r>
            <a:r>
              <a:rPr lang="en-US" sz="2600" dirty="0" err="1"/>
              <a:t>nhóm</a:t>
            </a:r>
            <a:r>
              <a:rPr lang="en-US" sz="2600" dirty="0"/>
              <a:t> </a:t>
            </a:r>
            <a:r>
              <a:rPr lang="en-US" sz="2600" dirty="0" err="1"/>
              <a:t>tham</a:t>
            </a:r>
            <a:r>
              <a:rPr lang="en-US" sz="2600" dirty="0"/>
              <a:t> </a:t>
            </a:r>
            <a:r>
              <a:rPr lang="en-US" sz="2600" dirty="0" err="1"/>
              <a:t>khảo</a:t>
            </a:r>
            <a:r>
              <a:rPr lang="en-US" sz="2600" dirty="0"/>
              <a:t>.</a:t>
            </a:r>
          </a:p>
          <a:p>
            <a:pPr marL="285750" indent="-285750">
              <a:buFontTx/>
              <a:buChar char="-"/>
            </a:pPr>
            <a:endParaRPr lang="en-US" sz="2600" dirty="0"/>
          </a:p>
          <a:p>
            <a:pPr marL="285750" indent="-285750">
              <a:buFontTx/>
              <a:buChar char="-"/>
            </a:pPr>
            <a:r>
              <a:rPr lang="en-US" sz="2600" dirty="0" err="1"/>
              <a:t>Thư</a:t>
            </a:r>
            <a:r>
              <a:rPr lang="en-US" sz="2600" dirty="0"/>
              <a:t> </a:t>
            </a:r>
            <a:r>
              <a:rPr lang="en-US" sz="2600" dirty="0" err="1"/>
              <a:t>viện</a:t>
            </a:r>
            <a:r>
              <a:rPr lang="en-US" sz="2600" dirty="0"/>
              <a:t>, framework </a:t>
            </a:r>
            <a:r>
              <a:rPr lang="en-US" sz="2600" dirty="0" err="1"/>
              <a:t>hỗ</a:t>
            </a:r>
            <a:r>
              <a:rPr lang="en-US" sz="2600" dirty="0"/>
              <a:t> </a:t>
            </a:r>
            <a:r>
              <a:rPr lang="en-US" sz="2600" dirty="0" err="1"/>
              <a:t>trợ</a:t>
            </a:r>
            <a:r>
              <a:rPr lang="en-US" sz="2600" dirty="0"/>
              <a:t>.</a:t>
            </a:r>
          </a:p>
          <a:p>
            <a:pPr marL="285750" indent="-285750">
              <a:buFontTx/>
              <a:buChar char="-"/>
            </a:pPr>
            <a:endParaRPr lang="en-US" sz="2600" dirty="0"/>
          </a:p>
          <a:p>
            <a:pPr marL="285750" indent="-285750">
              <a:buFontTx/>
              <a:buChar char="-"/>
            </a:pPr>
            <a:r>
              <a:rPr lang="en-US" sz="2600" dirty="0" err="1"/>
              <a:t>Mô</a:t>
            </a:r>
            <a:r>
              <a:rPr lang="en-US" sz="2600" dirty="0"/>
              <a:t> </a:t>
            </a:r>
            <a:r>
              <a:rPr lang="en-US" sz="2600" dirty="0" err="1"/>
              <a:t>hình</a:t>
            </a:r>
            <a:r>
              <a:rPr lang="en-US" sz="2600" dirty="0"/>
              <a:t> MTV.</a:t>
            </a:r>
          </a:p>
        </p:txBody>
      </p:sp>
      <p:sp>
        <p:nvSpPr>
          <p:cNvPr id="5" name="AutoShape 2" descr="Icon Python #198148 - Free Icons Library">
            <a:extLst>
              <a:ext uri="{FF2B5EF4-FFF2-40B4-BE49-F238E27FC236}">
                <a16:creationId xmlns="" xmlns:a16="http://schemas.microsoft.com/office/drawing/2014/main" id="{5DAFBFDB-1FD3-4B5C-B131-5C88E6150A2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AutoShape 14" descr="Python Logo Icon - Download in Colored Outline Style">
            <a:extLst>
              <a:ext uri="{FF2B5EF4-FFF2-40B4-BE49-F238E27FC236}">
                <a16:creationId xmlns="" xmlns:a16="http://schemas.microsoft.com/office/drawing/2014/main" id="{1B01BD10-EB7D-4E65-9240-D2056C915E7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="" xmlns:a16="http://schemas.microsoft.com/office/drawing/2014/main" id="{B27F0BA8-99E1-4DB9-A5DC-9C34E78E5B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1193" y="3371014"/>
            <a:ext cx="1298826" cy="1298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37782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ình chữ nhật 6">
            <a:extLst>
              <a:ext uri="{FF2B5EF4-FFF2-40B4-BE49-F238E27FC236}">
                <a16:creationId xmlns="" xmlns:a16="http://schemas.microsoft.com/office/drawing/2014/main" id="{E5D60F14-AEB7-496E-A036-1263DE05C0D9}"/>
              </a:ext>
            </a:extLst>
          </p:cNvPr>
          <p:cNvSpPr/>
          <p:nvPr/>
        </p:nvSpPr>
        <p:spPr>
          <a:xfrm>
            <a:off x="716684" y="1792501"/>
            <a:ext cx="4403121" cy="926918"/>
          </a:xfrm>
          <a:prstGeom prst="rect">
            <a:avLst/>
          </a:prstGeom>
          <a:noFill/>
          <a:ln>
            <a:solidFill>
              <a:schemeClr val="accent4">
                <a:lumMod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sz="2400"/>
          </a:p>
        </p:txBody>
      </p:sp>
      <p:sp>
        <p:nvSpPr>
          <p:cNvPr id="8" name="Hộp Văn bản 7">
            <a:extLst>
              <a:ext uri="{FF2B5EF4-FFF2-40B4-BE49-F238E27FC236}">
                <a16:creationId xmlns="" xmlns:a16="http://schemas.microsoft.com/office/drawing/2014/main" id="{3D315A0C-FF78-468D-AF80-C909DD793584}"/>
              </a:ext>
            </a:extLst>
          </p:cNvPr>
          <p:cNvSpPr txBox="1"/>
          <p:nvPr/>
        </p:nvSpPr>
        <p:spPr>
          <a:xfrm>
            <a:off x="540860" y="349914"/>
            <a:ext cx="885027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err="1" smtClean="0">
                <a:solidFill>
                  <a:schemeClr val="accent4">
                    <a:lumMod val="50000"/>
                  </a:schemeClr>
                </a:solidFill>
              </a:rPr>
              <a:t>Lập</a:t>
            </a:r>
            <a:r>
              <a:rPr lang="en-US" sz="4400" b="1" dirty="0" smtClean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4400" b="1" dirty="0" err="1" smtClean="0">
                <a:solidFill>
                  <a:schemeClr val="accent4">
                    <a:lumMod val="50000"/>
                  </a:schemeClr>
                </a:solidFill>
              </a:rPr>
              <a:t>trình</a:t>
            </a:r>
            <a:r>
              <a:rPr lang="en-US" sz="4400" b="1" dirty="0" smtClean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4400" b="1" dirty="0" err="1" smtClean="0">
                <a:solidFill>
                  <a:schemeClr val="accent4">
                    <a:lumMod val="50000"/>
                  </a:schemeClr>
                </a:solidFill>
              </a:rPr>
              <a:t>với</a:t>
            </a:r>
            <a:r>
              <a:rPr lang="en-US" sz="4400" b="1" dirty="0" smtClean="0">
                <a:solidFill>
                  <a:schemeClr val="accent4">
                    <a:lumMod val="50000"/>
                  </a:schemeClr>
                </a:solidFill>
              </a:rPr>
              <a:t> Python</a:t>
            </a:r>
            <a:endParaRPr lang="vi-VN" sz="4400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9" name="Hộp Văn bản 8">
            <a:extLst>
              <a:ext uri="{FF2B5EF4-FFF2-40B4-BE49-F238E27FC236}">
                <a16:creationId xmlns="" xmlns:a16="http://schemas.microsoft.com/office/drawing/2014/main" id="{2060E391-F591-4436-9D34-A630556CE94A}"/>
              </a:ext>
            </a:extLst>
          </p:cNvPr>
          <p:cNvSpPr txBox="1"/>
          <p:nvPr/>
        </p:nvSpPr>
        <p:spPr>
          <a:xfrm>
            <a:off x="540857" y="1068431"/>
            <a:ext cx="29500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400" dirty="0">
                <a:solidFill>
                  <a:schemeClr val="accent4">
                    <a:lumMod val="50000"/>
                  </a:schemeClr>
                </a:solidFill>
              </a:rPr>
              <a:t>Chủ đề </a:t>
            </a:r>
            <a:r>
              <a:rPr lang="en-US" sz="2400" dirty="0" err="1" smtClean="0">
                <a:solidFill>
                  <a:schemeClr val="accent4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báo</a:t>
            </a:r>
            <a:r>
              <a:rPr lang="en-US" sz="2400" dirty="0" smtClean="0">
                <a:solidFill>
                  <a:schemeClr val="accent4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solidFill>
                  <a:schemeClr val="accent4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cáo</a:t>
            </a:r>
            <a:endParaRPr lang="vi-VN" sz="2400" dirty="0">
              <a:solidFill>
                <a:schemeClr val="accent4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Hình chữ nhật 9">
            <a:extLst>
              <a:ext uri="{FF2B5EF4-FFF2-40B4-BE49-F238E27FC236}">
                <a16:creationId xmlns="" xmlns:a16="http://schemas.microsoft.com/office/drawing/2014/main" id="{EA4EF471-C044-45DA-97F1-53F3303110DF}"/>
              </a:ext>
            </a:extLst>
          </p:cNvPr>
          <p:cNvSpPr/>
          <p:nvPr/>
        </p:nvSpPr>
        <p:spPr>
          <a:xfrm>
            <a:off x="775568" y="2713728"/>
            <a:ext cx="4403121" cy="739599"/>
          </a:xfrm>
          <a:prstGeom prst="rect">
            <a:avLst/>
          </a:prstGeom>
          <a:noFill/>
          <a:ln>
            <a:solidFill>
              <a:schemeClr val="accent4">
                <a:lumMod val="50000"/>
                <a:alpha val="0"/>
              </a:schemeClr>
            </a:solidFill>
          </a:ln>
          <a:effectLst>
            <a:reflection stA="0" endPos="650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sz="2400">
              <a:effectLst>
                <a:glow rad="127000">
                  <a:schemeClr val="accent1">
                    <a:alpha val="0"/>
                  </a:schemeClr>
                </a:glow>
              </a:effectLst>
            </a:endParaRPr>
          </a:p>
        </p:txBody>
      </p:sp>
      <p:sp>
        <p:nvSpPr>
          <p:cNvPr id="11" name="Hình chữ nhật 10">
            <a:extLst>
              <a:ext uri="{FF2B5EF4-FFF2-40B4-BE49-F238E27FC236}">
                <a16:creationId xmlns="" xmlns:a16="http://schemas.microsoft.com/office/drawing/2014/main" id="{2AA1ED77-462E-4F4F-B42E-8217F2C409F2}"/>
              </a:ext>
            </a:extLst>
          </p:cNvPr>
          <p:cNvSpPr/>
          <p:nvPr/>
        </p:nvSpPr>
        <p:spPr>
          <a:xfrm>
            <a:off x="716683" y="3630500"/>
            <a:ext cx="4905837" cy="134591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sz="2400"/>
          </a:p>
        </p:txBody>
      </p:sp>
      <p:sp>
        <p:nvSpPr>
          <p:cNvPr id="12" name="Hình chữ nhật 11">
            <a:extLst>
              <a:ext uri="{FF2B5EF4-FFF2-40B4-BE49-F238E27FC236}">
                <a16:creationId xmlns="" xmlns:a16="http://schemas.microsoft.com/office/drawing/2014/main" id="{89E62C33-B978-4D93-A92C-459F95418B4F}"/>
              </a:ext>
            </a:extLst>
          </p:cNvPr>
          <p:cNvSpPr/>
          <p:nvPr/>
        </p:nvSpPr>
        <p:spPr>
          <a:xfrm>
            <a:off x="716684" y="5531740"/>
            <a:ext cx="4403121" cy="926918"/>
          </a:xfrm>
          <a:prstGeom prst="rect">
            <a:avLst/>
          </a:prstGeom>
          <a:noFill/>
          <a:ln>
            <a:solidFill>
              <a:schemeClr val="accent4">
                <a:lumMod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sz="2400"/>
          </a:p>
        </p:txBody>
      </p:sp>
      <p:sp>
        <p:nvSpPr>
          <p:cNvPr id="23" name="Hộp Văn bản 22">
            <a:extLst>
              <a:ext uri="{FF2B5EF4-FFF2-40B4-BE49-F238E27FC236}">
                <a16:creationId xmlns="" xmlns:a16="http://schemas.microsoft.com/office/drawing/2014/main" id="{2CC0A0B0-7823-4FAE-BE34-F0997F1B0E54}"/>
              </a:ext>
            </a:extLst>
          </p:cNvPr>
          <p:cNvSpPr txBox="1"/>
          <p:nvPr/>
        </p:nvSpPr>
        <p:spPr>
          <a:xfrm>
            <a:off x="834183" y="1992556"/>
            <a:ext cx="31731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4">
                    <a:lumMod val="50000"/>
                  </a:schemeClr>
                </a:solidFill>
              </a:rPr>
              <a:t>1. Ý </a:t>
            </a:r>
            <a:r>
              <a:rPr lang="en-US" sz="2800" b="1" dirty="0" err="1">
                <a:solidFill>
                  <a:schemeClr val="accent4">
                    <a:lumMod val="50000"/>
                  </a:schemeClr>
                </a:solidFill>
              </a:rPr>
              <a:t>tưởng</a:t>
            </a:r>
            <a:r>
              <a:rPr lang="en-US" sz="2800" b="1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2800" b="1" dirty="0" err="1">
                <a:solidFill>
                  <a:schemeClr val="accent4">
                    <a:lumMod val="50000"/>
                  </a:schemeClr>
                </a:solidFill>
              </a:rPr>
              <a:t>dự</a:t>
            </a:r>
            <a:r>
              <a:rPr lang="en-US" sz="2800" b="1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2800" b="1" dirty="0" err="1">
                <a:solidFill>
                  <a:schemeClr val="accent4">
                    <a:lumMod val="50000"/>
                  </a:schemeClr>
                </a:solidFill>
              </a:rPr>
              <a:t>án</a:t>
            </a:r>
            <a:r>
              <a:rPr lang="en-US" sz="2800" b="1" dirty="0">
                <a:solidFill>
                  <a:schemeClr val="accent4">
                    <a:lumMod val="50000"/>
                  </a:schemeClr>
                </a:solidFill>
              </a:rPr>
              <a:t>.</a:t>
            </a:r>
            <a:endParaRPr lang="vi-VN" sz="2800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4" name="Hộp Văn bản 23">
            <a:extLst>
              <a:ext uri="{FF2B5EF4-FFF2-40B4-BE49-F238E27FC236}">
                <a16:creationId xmlns="" xmlns:a16="http://schemas.microsoft.com/office/drawing/2014/main" id="{34749E50-7268-4216-A572-094D737883AA}"/>
              </a:ext>
            </a:extLst>
          </p:cNvPr>
          <p:cNvSpPr txBox="1"/>
          <p:nvPr/>
        </p:nvSpPr>
        <p:spPr>
          <a:xfrm>
            <a:off x="799927" y="2796725"/>
            <a:ext cx="40334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4">
                    <a:lumMod val="50000"/>
                  </a:schemeClr>
                </a:solidFill>
              </a:rPr>
              <a:t>2. </a:t>
            </a:r>
            <a:r>
              <a:rPr lang="en-US" sz="2800" b="1" dirty="0" err="1">
                <a:solidFill>
                  <a:schemeClr val="accent4">
                    <a:lumMod val="50000"/>
                  </a:schemeClr>
                </a:solidFill>
              </a:rPr>
              <a:t>Phương</a:t>
            </a:r>
            <a:r>
              <a:rPr lang="en-US" sz="2800" b="1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2800" b="1" dirty="0" err="1">
                <a:solidFill>
                  <a:schemeClr val="accent4">
                    <a:lumMod val="50000"/>
                  </a:schemeClr>
                </a:solidFill>
              </a:rPr>
              <a:t>pháp</a:t>
            </a:r>
            <a:r>
              <a:rPr lang="en-US" sz="2800" b="1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2800" b="1" dirty="0" err="1">
                <a:solidFill>
                  <a:schemeClr val="accent4">
                    <a:lumMod val="50000"/>
                  </a:schemeClr>
                </a:solidFill>
              </a:rPr>
              <a:t>tiếp</a:t>
            </a:r>
            <a:r>
              <a:rPr lang="en-US" sz="2800" b="1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2800" b="1" dirty="0" err="1">
                <a:solidFill>
                  <a:schemeClr val="accent4">
                    <a:lumMod val="50000"/>
                  </a:schemeClr>
                </a:solidFill>
              </a:rPr>
              <a:t>cận</a:t>
            </a:r>
            <a:r>
              <a:rPr lang="en-US" sz="2800" b="1" dirty="0">
                <a:solidFill>
                  <a:schemeClr val="accent4">
                    <a:lumMod val="50000"/>
                  </a:schemeClr>
                </a:solidFill>
              </a:rPr>
              <a:t>.</a:t>
            </a:r>
            <a:endParaRPr lang="vi-VN" sz="2800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5" name="Hộp Văn bản 24">
            <a:extLst>
              <a:ext uri="{FF2B5EF4-FFF2-40B4-BE49-F238E27FC236}">
                <a16:creationId xmlns="" xmlns:a16="http://schemas.microsoft.com/office/drawing/2014/main" id="{DDFCFCF0-689B-4287-9214-7E0EA398A3DE}"/>
              </a:ext>
            </a:extLst>
          </p:cNvPr>
          <p:cNvSpPr txBox="1"/>
          <p:nvPr/>
        </p:nvSpPr>
        <p:spPr>
          <a:xfrm>
            <a:off x="766788" y="3691907"/>
            <a:ext cx="35404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3. </a:t>
            </a:r>
            <a:r>
              <a:rPr lang="en-US" sz="2800" b="1" dirty="0" err="1">
                <a:solidFill>
                  <a:schemeClr val="accent4">
                    <a:lumMod val="20000"/>
                    <a:lumOff val="80000"/>
                  </a:schemeClr>
                </a:solidFill>
              </a:rPr>
              <a:t>Các</a:t>
            </a:r>
            <a:r>
              <a:rPr lang="en-US" sz="28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2800" b="1" dirty="0" err="1">
                <a:solidFill>
                  <a:schemeClr val="accent4">
                    <a:lumMod val="20000"/>
                    <a:lumOff val="80000"/>
                  </a:schemeClr>
                </a:solidFill>
              </a:rPr>
              <a:t>bước</a:t>
            </a:r>
            <a:r>
              <a:rPr lang="en-US" sz="28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2800" b="1" dirty="0" err="1">
                <a:solidFill>
                  <a:schemeClr val="accent4">
                    <a:lumMod val="20000"/>
                    <a:lumOff val="80000"/>
                  </a:schemeClr>
                </a:solidFill>
              </a:rPr>
              <a:t>tiến</a:t>
            </a:r>
            <a:r>
              <a:rPr lang="en-US" sz="28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2800" b="1" dirty="0" err="1">
                <a:solidFill>
                  <a:schemeClr val="accent4">
                    <a:lumMod val="20000"/>
                    <a:lumOff val="80000"/>
                  </a:schemeClr>
                </a:solidFill>
              </a:rPr>
              <a:t>hành</a:t>
            </a:r>
            <a:r>
              <a:rPr lang="en-US" sz="28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.</a:t>
            </a:r>
            <a:endParaRPr lang="vi-VN" sz="2800" b="1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6" name="Hộp Văn bản 25">
            <a:extLst>
              <a:ext uri="{FF2B5EF4-FFF2-40B4-BE49-F238E27FC236}">
                <a16:creationId xmlns="" xmlns:a16="http://schemas.microsoft.com/office/drawing/2014/main" id="{310C9CB0-226E-4949-803B-6B29487E479A}"/>
              </a:ext>
            </a:extLst>
          </p:cNvPr>
          <p:cNvSpPr txBox="1"/>
          <p:nvPr/>
        </p:nvSpPr>
        <p:spPr>
          <a:xfrm>
            <a:off x="857757" y="5733589"/>
            <a:ext cx="24982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4">
                    <a:lumMod val="50000"/>
                  </a:schemeClr>
                </a:solidFill>
              </a:rPr>
              <a:t>4. </a:t>
            </a:r>
            <a:r>
              <a:rPr lang="en-US" sz="2800" b="1" dirty="0" err="1">
                <a:solidFill>
                  <a:schemeClr val="accent4">
                    <a:lumMod val="50000"/>
                  </a:schemeClr>
                </a:solidFill>
              </a:rPr>
              <a:t>Kết</a:t>
            </a:r>
            <a:r>
              <a:rPr lang="en-US" sz="2800" b="1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2800" b="1" dirty="0" err="1">
                <a:solidFill>
                  <a:schemeClr val="accent4">
                    <a:lumMod val="50000"/>
                  </a:schemeClr>
                </a:solidFill>
              </a:rPr>
              <a:t>luận</a:t>
            </a:r>
            <a:r>
              <a:rPr lang="en-US" sz="2800" b="1" dirty="0">
                <a:solidFill>
                  <a:schemeClr val="accent4">
                    <a:lumMod val="50000"/>
                  </a:schemeClr>
                </a:solidFill>
              </a:rPr>
              <a:t>.</a:t>
            </a:r>
            <a:endParaRPr lang="vi-VN" sz="2800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7" name="Hộp Văn bản 26">
            <a:extLst>
              <a:ext uri="{FF2B5EF4-FFF2-40B4-BE49-F238E27FC236}">
                <a16:creationId xmlns="" xmlns:a16="http://schemas.microsoft.com/office/drawing/2014/main" id="{393C51BA-D0B3-4119-8089-A995D6987013}"/>
              </a:ext>
            </a:extLst>
          </p:cNvPr>
          <p:cNvSpPr txBox="1"/>
          <p:nvPr/>
        </p:nvSpPr>
        <p:spPr>
          <a:xfrm>
            <a:off x="2949853" y="2374812"/>
            <a:ext cx="3405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>
                <a:solidFill>
                  <a:schemeClr val="accent4">
                    <a:lumMod val="20000"/>
                    <a:lumOff val="80000"/>
                    <a:alpha val="0"/>
                  </a:schemeClr>
                </a:solidFill>
              </a:rPr>
              <a:t>Ghi chú Nội dung 1</a:t>
            </a:r>
          </a:p>
        </p:txBody>
      </p:sp>
      <p:grpSp>
        <p:nvGrpSpPr>
          <p:cNvPr id="4" name="Nhóm 3">
            <a:extLst>
              <a:ext uri="{FF2B5EF4-FFF2-40B4-BE49-F238E27FC236}">
                <a16:creationId xmlns="" xmlns:a16="http://schemas.microsoft.com/office/drawing/2014/main" id="{232C907E-020A-47EA-AF82-142E3C338A02}"/>
              </a:ext>
            </a:extLst>
          </p:cNvPr>
          <p:cNvGrpSpPr/>
          <p:nvPr/>
        </p:nvGrpSpPr>
        <p:grpSpPr>
          <a:xfrm>
            <a:off x="6157424" y="8324361"/>
            <a:ext cx="1945825" cy="2432892"/>
            <a:chOff x="6157424" y="8324361"/>
            <a:chExt cx="1945825" cy="2432892"/>
          </a:xfrm>
        </p:grpSpPr>
        <p:sp>
          <p:nvSpPr>
            <p:cNvPr id="29" name="Hình chữ nhật 28">
              <a:extLst>
                <a:ext uri="{FF2B5EF4-FFF2-40B4-BE49-F238E27FC236}">
                  <a16:creationId xmlns="" xmlns:a16="http://schemas.microsoft.com/office/drawing/2014/main" id="{D3B82A6F-2661-4721-A73F-CC0267F7B8F2}"/>
                </a:ext>
              </a:extLst>
            </p:cNvPr>
            <p:cNvSpPr/>
            <p:nvPr/>
          </p:nvSpPr>
          <p:spPr>
            <a:xfrm>
              <a:off x="6273704" y="8433792"/>
              <a:ext cx="1829545" cy="2323461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32" name="Hình chữ nhật 31">
              <a:extLst>
                <a:ext uri="{FF2B5EF4-FFF2-40B4-BE49-F238E27FC236}">
                  <a16:creationId xmlns="" xmlns:a16="http://schemas.microsoft.com/office/drawing/2014/main" id="{1C4792B1-67B1-4802-BAEE-EB4E36758E5B}"/>
                </a:ext>
              </a:extLst>
            </p:cNvPr>
            <p:cNvSpPr/>
            <p:nvPr/>
          </p:nvSpPr>
          <p:spPr>
            <a:xfrm>
              <a:off x="6157424" y="8324361"/>
              <a:ext cx="1829545" cy="2323461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grpSp>
        <p:nvGrpSpPr>
          <p:cNvPr id="13" name="Nhóm 12">
            <a:extLst>
              <a:ext uri="{FF2B5EF4-FFF2-40B4-BE49-F238E27FC236}">
                <a16:creationId xmlns="" xmlns:a16="http://schemas.microsoft.com/office/drawing/2014/main" id="{C093AAA8-6BB7-4AA6-81E2-C7D94BFF849B}"/>
              </a:ext>
            </a:extLst>
          </p:cNvPr>
          <p:cNvGrpSpPr/>
          <p:nvPr/>
        </p:nvGrpSpPr>
        <p:grpSpPr>
          <a:xfrm>
            <a:off x="6881694" y="1424996"/>
            <a:ext cx="4262556" cy="4980993"/>
            <a:chOff x="14657233" y="3799154"/>
            <a:chExt cx="2210549" cy="2638295"/>
          </a:xfrm>
        </p:grpSpPr>
        <p:sp>
          <p:nvSpPr>
            <p:cNvPr id="31" name="Hình chữ nhật 30">
              <a:extLst>
                <a:ext uri="{FF2B5EF4-FFF2-40B4-BE49-F238E27FC236}">
                  <a16:creationId xmlns="" xmlns:a16="http://schemas.microsoft.com/office/drawing/2014/main" id="{B6817FDE-6008-4EFA-A080-DF28713CAE78}"/>
                </a:ext>
              </a:extLst>
            </p:cNvPr>
            <p:cNvSpPr/>
            <p:nvPr/>
          </p:nvSpPr>
          <p:spPr>
            <a:xfrm>
              <a:off x="14773511" y="3908585"/>
              <a:ext cx="2094271" cy="2528864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33" name="Hình chữ nhật 32">
              <a:extLst>
                <a:ext uri="{FF2B5EF4-FFF2-40B4-BE49-F238E27FC236}">
                  <a16:creationId xmlns="" xmlns:a16="http://schemas.microsoft.com/office/drawing/2014/main" id="{0240131B-C808-4AD9-B8AB-399CDBA00D22}"/>
                </a:ext>
              </a:extLst>
            </p:cNvPr>
            <p:cNvSpPr/>
            <p:nvPr/>
          </p:nvSpPr>
          <p:spPr>
            <a:xfrm>
              <a:off x="14657233" y="3799154"/>
              <a:ext cx="2094271" cy="2528864"/>
            </a:xfrm>
            <a:prstGeom prst="rect">
              <a:avLst/>
            </a:prstGeom>
            <a:solidFill>
              <a:srgbClr val="81D6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grpSp>
        <p:nvGrpSpPr>
          <p:cNvPr id="14" name="Nhóm 13">
            <a:extLst>
              <a:ext uri="{FF2B5EF4-FFF2-40B4-BE49-F238E27FC236}">
                <a16:creationId xmlns="" xmlns:a16="http://schemas.microsoft.com/office/drawing/2014/main" id="{90B1A890-DD9C-4B78-B362-072DE909D9FD}"/>
              </a:ext>
            </a:extLst>
          </p:cNvPr>
          <p:cNvGrpSpPr/>
          <p:nvPr/>
        </p:nvGrpSpPr>
        <p:grpSpPr>
          <a:xfrm>
            <a:off x="11800863" y="3762282"/>
            <a:ext cx="2210551" cy="2655924"/>
            <a:chOff x="17655688" y="3808577"/>
            <a:chExt cx="2210551" cy="2655924"/>
          </a:xfrm>
        </p:grpSpPr>
        <p:sp>
          <p:nvSpPr>
            <p:cNvPr id="30" name="Hình chữ nhật 29">
              <a:extLst>
                <a:ext uri="{FF2B5EF4-FFF2-40B4-BE49-F238E27FC236}">
                  <a16:creationId xmlns="" xmlns:a16="http://schemas.microsoft.com/office/drawing/2014/main" id="{AC02F53D-4E01-41F0-9942-BBA2F94BCE02}"/>
                </a:ext>
              </a:extLst>
            </p:cNvPr>
            <p:cNvSpPr/>
            <p:nvPr/>
          </p:nvSpPr>
          <p:spPr>
            <a:xfrm>
              <a:off x="17771968" y="3935637"/>
              <a:ext cx="2094271" cy="2528864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34" name="Hình chữ nhật 33">
              <a:extLst>
                <a:ext uri="{FF2B5EF4-FFF2-40B4-BE49-F238E27FC236}">
                  <a16:creationId xmlns="" xmlns:a16="http://schemas.microsoft.com/office/drawing/2014/main" id="{6FD778D3-E8F9-4061-A893-0EB77F8BD347}"/>
                </a:ext>
              </a:extLst>
            </p:cNvPr>
            <p:cNvSpPr/>
            <p:nvPr/>
          </p:nvSpPr>
          <p:spPr>
            <a:xfrm>
              <a:off x="17655688" y="3808577"/>
              <a:ext cx="2094271" cy="252886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grpSp>
        <p:nvGrpSpPr>
          <p:cNvPr id="2" name="Nhóm 1">
            <a:extLst>
              <a:ext uri="{FF2B5EF4-FFF2-40B4-BE49-F238E27FC236}">
                <a16:creationId xmlns="" xmlns:a16="http://schemas.microsoft.com/office/drawing/2014/main" id="{C4D72CB4-8490-46C4-9BA2-71E17476F8ED}"/>
              </a:ext>
            </a:extLst>
          </p:cNvPr>
          <p:cNvGrpSpPr/>
          <p:nvPr/>
        </p:nvGrpSpPr>
        <p:grpSpPr>
          <a:xfrm>
            <a:off x="6355526" y="11235707"/>
            <a:ext cx="2094271" cy="2796662"/>
            <a:chOff x="6548090" y="1175972"/>
            <a:chExt cx="4358030" cy="5293547"/>
          </a:xfrm>
        </p:grpSpPr>
        <p:sp>
          <p:nvSpPr>
            <p:cNvPr id="35" name="Hình chữ nhật 34">
              <a:extLst>
                <a:ext uri="{FF2B5EF4-FFF2-40B4-BE49-F238E27FC236}">
                  <a16:creationId xmlns="" xmlns:a16="http://schemas.microsoft.com/office/drawing/2014/main" id="{41ADC443-77C8-4AA8-9802-B066223014D5}"/>
                </a:ext>
              </a:extLst>
            </p:cNvPr>
            <p:cNvSpPr/>
            <p:nvPr/>
          </p:nvSpPr>
          <p:spPr>
            <a:xfrm>
              <a:off x="6664368" y="1347650"/>
              <a:ext cx="4241752" cy="5121869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36" name="Hình chữ nhật 35">
              <a:extLst>
                <a:ext uri="{FF2B5EF4-FFF2-40B4-BE49-F238E27FC236}">
                  <a16:creationId xmlns="" xmlns:a16="http://schemas.microsoft.com/office/drawing/2014/main" id="{AEADC8B8-A774-4AA8-940F-DAB0C9109561}"/>
                </a:ext>
              </a:extLst>
            </p:cNvPr>
            <p:cNvSpPr/>
            <p:nvPr/>
          </p:nvSpPr>
          <p:spPr>
            <a:xfrm>
              <a:off x="6548090" y="1175972"/>
              <a:ext cx="4241752" cy="512186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sp>
        <p:nvSpPr>
          <p:cNvPr id="37" name="Hộp Văn bản 36">
            <a:extLst>
              <a:ext uri="{FF2B5EF4-FFF2-40B4-BE49-F238E27FC236}">
                <a16:creationId xmlns="" xmlns:a16="http://schemas.microsoft.com/office/drawing/2014/main" id="{B2C245B5-DE1B-465C-83E1-76E02F4B960D}"/>
              </a:ext>
            </a:extLst>
          </p:cNvPr>
          <p:cNvSpPr txBox="1"/>
          <p:nvPr/>
        </p:nvSpPr>
        <p:spPr>
          <a:xfrm>
            <a:off x="2486413" y="3244334"/>
            <a:ext cx="3405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>
                <a:solidFill>
                  <a:schemeClr val="accent4">
                    <a:lumMod val="20000"/>
                    <a:lumOff val="80000"/>
                    <a:alpha val="0"/>
                  </a:schemeClr>
                </a:solidFill>
              </a:rPr>
              <a:t>Ghi chú Nội dung 2</a:t>
            </a:r>
          </a:p>
        </p:txBody>
      </p:sp>
      <p:pic>
        <p:nvPicPr>
          <p:cNvPr id="3" name="Hình ảnh 2">
            <a:extLst>
              <a:ext uri="{FF2B5EF4-FFF2-40B4-BE49-F238E27FC236}">
                <a16:creationId xmlns="" xmlns:a16="http://schemas.microsoft.com/office/drawing/2014/main" id="{83F46E3E-9597-4E98-A9B3-5D6333353A6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alphaModFix amt="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27454">
            <a:off x="4191901" y="2283338"/>
            <a:ext cx="723931" cy="723931"/>
          </a:xfrm>
          <a:prstGeom prst="rect">
            <a:avLst/>
          </a:prstGeom>
        </p:spPr>
      </p:pic>
      <p:pic>
        <p:nvPicPr>
          <p:cNvPr id="38" name="Hình ảnh 37" descr="Ảnh có chứa đồ họa véc-tơ&#10;&#10;Mô tả được tạo tự động">
            <a:extLst>
              <a:ext uri="{FF2B5EF4-FFF2-40B4-BE49-F238E27FC236}">
                <a16:creationId xmlns="" xmlns:a16="http://schemas.microsoft.com/office/drawing/2014/main" id="{DDC4D7B8-78B2-4C2C-8263-3EDBC6692BF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alphaModFix amt="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36100">
            <a:off x="4704816" y="1750472"/>
            <a:ext cx="829979" cy="829979"/>
          </a:xfrm>
          <a:prstGeom prst="rect">
            <a:avLst/>
          </a:prstGeom>
        </p:spPr>
      </p:pic>
      <p:pic>
        <p:nvPicPr>
          <p:cNvPr id="41" name="Hình ảnh 40">
            <a:extLst>
              <a:ext uri="{FF2B5EF4-FFF2-40B4-BE49-F238E27FC236}">
                <a16:creationId xmlns="" xmlns:a16="http://schemas.microsoft.com/office/drawing/2014/main" id="{F5A2D51A-8D62-4DA0-92E5-3E43ED8B656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alphaModFix amt="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756726" y="4781515"/>
            <a:ext cx="741659" cy="74165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70D55385-9580-4A1D-82BE-A15EDDF40FA3}"/>
              </a:ext>
            </a:extLst>
          </p:cNvPr>
          <p:cNvSpPr txBox="1"/>
          <p:nvPr/>
        </p:nvSpPr>
        <p:spPr>
          <a:xfrm>
            <a:off x="7136776" y="2069500"/>
            <a:ext cx="3829050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600" dirty="0" err="1"/>
              <a:t>Phân</a:t>
            </a:r>
            <a:r>
              <a:rPr lang="en-US" sz="2600" dirty="0"/>
              <a:t> chia </a:t>
            </a:r>
            <a:r>
              <a:rPr lang="en-US" sz="2600" dirty="0" err="1"/>
              <a:t>chức</a:t>
            </a:r>
            <a:r>
              <a:rPr lang="en-US" sz="2600" dirty="0"/>
              <a:t> </a:t>
            </a:r>
            <a:r>
              <a:rPr lang="en-US" sz="2600" dirty="0" err="1"/>
              <a:t>năng</a:t>
            </a:r>
            <a:r>
              <a:rPr lang="en-US" sz="2600" dirty="0"/>
              <a:t>.</a:t>
            </a:r>
          </a:p>
          <a:p>
            <a:pPr marL="285750" indent="-285750">
              <a:buFontTx/>
              <a:buChar char="-"/>
            </a:pPr>
            <a:endParaRPr lang="en-US" sz="2600" dirty="0"/>
          </a:p>
          <a:p>
            <a:pPr marL="285750" indent="-285750">
              <a:buFontTx/>
              <a:buChar char="-"/>
            </a:pPr>
            <a:r>
              <a:rPr lang="en-US" sz="2600" dirty="0" err="1"/>
              <a:t>Thiết</a:t>
            </a:r>
            <a:r>
              <a:rPr lang="en-US" sz="2600" dirty="0"/>
              <a:t> </a:t>
            </a:r>
            <a:r>
              <a:rPr lang="en-US" sz="2600" dirty="0" err="1"/>
              <a:t>kế</a:t>
            </a:r>
            <a:r>
              <a:rPr lang="en-US" sz="2600" dirty="0"/>
              <a:t> database.</a:t>
            </a:r>
          </a:p>
          <a:p>
            <a:pPr marL="285750" indent="-285750">
              <a:buFontTx/>
              <a:buChar char="-"/>
            </a:pPr>
            <a:endParaRPr lang="en-US" sz="2600" dirty="0"/>
          </a:p>
          <a:p>
            <a:pPr marL="285750" indent="-285750">
              <a:buFontTx/>
              <a:buChar char="-"/>
            </a:pPr>
            <a:r>
              <a:rPr lang="en-US" sz="2600" dirty="0" err="1" smtClean="0"/>
              <a:t>Xây</a:t>
            </a:r>
            <a:r>
              <a:rPr lang="en-US" sz="2600" dirty="0" smtClean="0"/>
              <a:t> </a:t>
            </a:r>
            <a:r>
              <a:rPr lang="en-US" sz="2600" dirty="0" err="1" smtClean="0"/>
              <a:t>dựng</a:t>
            </a:r>
            <a:r>
              <a:rPr lang="en-US" sz="2600" dirty="0" smtClean="0"/>
              <a:t> </a:t>
            </a:r>
            <a:r>
              <a:rPr lang="en-US" sz="2600" dirty="0" err="1" smtClean="0"/>
              <a:t>các</a:t>
            </a:r>
            <a:r>
              <a:rPr lang="en-US" sz="2600" dirty="0" smtClean="0"/>
              <a:t> </a:t>
            </a:r>
            <a:r>
              <a:rPr lang="en-US" sz="2600" dirty="0" err="1"/>
              <a:t>giao</a:t>
            </a:r>
            <a:r>
              <a:rPr lang="en-US" sz="2600" dirty="0"/>
              <a:t> </a:t>
            </a:r>
            <a:r>
              <a:rPr lang="en-US" sz="2600" dirty="0" err="1" smtClean="0"/>
              <a:t>diện</a:t>
            </a:r>
            <a:r>
              <a:rPr lang="en-US" sz="2600" dirty="0" smtClean="0"/>
              <a:t>.</a:t>
            </a:r>
            <a:endParaRPr lang="en-US" sz="2600" dirty="0"/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1C404A8E-84FD-4DF8-8995-78508B04BC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2736" y="3262698"/>
            <a:ext cx="1468186" cy="1468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32516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1">
            <a:extLst>
              <a:ext uri="{FF2B5EF4-FFF2-40B4-BE49-F238E27FC236}">
                <a16:creationId xmlns="" xmlns:a16="http://schemas.microsoft.com/office/drawing/2014/main" id="{603380C8-28A4-40AA-ABCB-D6A0A0128FB6}"/>
              </a:ext>
            </a:extLst>
          </p:cNvPr>
          <p:cNvSpPr/>
          <p:nvPr/>
        </p:nvSpPr>
        <p:spPr>
          <a:xfrm rot="20305115">
            <a:off x="872330" y="443856"/>
            <a:ext cx="10558675" cy="6038684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  <a:effectLst>
            <a:outerShdw blurRad="4318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2" name="Rectangle 42">
            <a:extLst>
              <a:ext uri="{FF2B5EF4-FFF2-40B4-BE49-F238E27FC236}">
                <a16:creationId xmlns="" xmlns:a16="http://schemas.microsoft.com/office/drawing/2014/main" id="{C07EC737-5089-455A-8EE4-A5A9B23C051C}"/>
              </a:ext>
            </a:extLst>
          </p:cNvPr>
          <p:cNvSpPr/>
          <p:nvPr/>
        </p:nvSpPr>
        <p:spPr>
          <a:xfrm>
            <a:off x="1473722" y="901929"/>
            <a:ext cx="9453579" cy="4930517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  <a:effectLst>
            <a:outerShdw blurRad="3810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3" name="Rectangle 43">
            <a:extLst>
              <a:ext uri="{FF2B5EF4-FFF2-40B4-BE49-F238E27FC236}">
                <a16:creationId xmlns="" xmlns:a16="http://schemas.microsoft.com/office/drawing/2014/main" id="{36D7B480-0CD5-4065-8BCB-F5420ACD3377}"/>
              </a:ext>
            </a:extLst>
          </p:cNvPr>
          <p:cNvSpPr/>
          <p:nvPr/>
        </p:nvSpPr>
        <p:spPr>
          <a:xfrm>
            <a:off x="2378394" y="1311385"/>
            <a:ext cx="7436865" cy="4205004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  <a:effectLst>
            <a:outerShdw blurRad="381000" sx="99000" sy="99000" algn="ct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4" name="Rectangle 44">
            <a:extLst>
              <a:ext uri="{FF2B5EF4-FFF2-40B4-BE49-F238E27FC236}">
                <a16:creationId xmlns="" xmlns:a16="http://schemas.microsoft.com/office/drawing/2014/main" id="{AA56E0EB-3982-4E47-B5F5-BDE5DDE01C8F}"/>
              </a:ext>
            </a:extLst>
          </p:cNvPr>
          <p:cNvSpPr/>
          <p:nvPr/>
        </p:nvSpPr>
        <p:spPr>
          <a:xfrm>
            <a:off x="3176062" y="1921636"/>
            <a:ext cx="5943599" cy="3240000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  <a:effectLst>
            <a:outerShdw blurRad="3556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5" name="Viền Kim Cương Xanh Ngọc">
            <a:extLst>
              <a:ext uri="{FF2B5EF4-FFF2-40B4-BE49-F238E27FC236}">
                <a16:creationId xmlns="" xmlns:a16="http://schemas.microsoft.com/office/drawing/2014/main" id="{13107193-BB54-4325-B089-705F200F6930}"/>
              </a:ext>
            </a:extLst>
          </p:cNvPr>
          <p:cNvSpPr/>
          <p:nvPr/>
        </p:nvSpPr>
        <p:spPr>
          <a:xfrm rot="8910161">
            <a:off x="9069369" y="385632"/>
            <a:ext cx="1306471" cy="1374933"/>
          </a:xfrm>
          <a:prstGeom prst="diamond">
            <a:avLst/>
          </a:prstGeom>
          <a:solidFill>
            <a:schemeClr val="accent1">
              <a:alpha val="0"/>
            </a:schemeClr>
          </a:solidFill>
          <a:ln w="76200">
            <a:solidFill>
              <a:schemeClr val="accent4">
                <a:lumMod val="50000"/>
                <a:alpha val="0"/>
              </a:schemeClr>
            </a:solidFill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" name="Hình chữ nhật 6">
            <a:extLst>
              <a:ext uri="{FF2B5EF4-FFF2-40B4-BE49-F238E27FC236}">
                <a16:creationId xmlns="" xmlns:a16="http://schemas.microsoft.com/office/drawing/2014/main" id="{E5D60F14-AEB7-496E-A036-1263DE05C0D9}"/>
              </a:ext>
            </a:extLst>
          </p:cNvPr>
          <p:cNvSpPr/>
          <p:nvPr/>
        </p:nvSpPr>
        <p:spPr>
          <a:xfrm>
            <a:off x="716684" y="1792501"/>
            <a:ext cx="4403121" cy="926918"/>
          </a:xfrm>
          <a:prstGeom prst="rect">
            <a:avLst/>
          </a:prstGeom>
          <a:noFill/>
          <a:ln>
            <a:solidFill>
              <a:schemeClr val="accent4">
                <a:lumMod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sz="2400"/>
          </a:p>
        </p:txBody>
      </p:sp>
      <p:sp>
        <p:nvSpPr>
          <p:cNvPr id="8" name="Hộp Văn bản 7">
            <a:extLst>
              <a:ext uri="{FF2B5EF4-FFF2-40B4-BE49-F238E27FC236}">
                <a16:creationId xmlns="" xmlns:a16="http://schemas.microsoft.com/office/drawing/2014/main" id="{3D315A0C-FF78-468D-AF80-C909DD793584}"/>
              </a:ext>
            </a:extLst>
          </p:cNvPr>
          <p:cNvSpPr txBox="1"/>
          <p:nvPr/>
        </p:nvSpPr>
        <p:spPr>
          <a:xfrm>
            <a:off x="540860" y="349912"/>
            <a:ext cx="885027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err="1" smtClean="0">
                <a:solidFill>
                  <a:schemeClr val="accent4">
                    <a:lumMod val="50000"/>
                  </a:schemeClr>
                </a:solidFill>
              </a:rPr>
              <a:t>Lập</a:t>
            </a:r>
            <a:r>
              <a:rPr lang="en-US" sz="4400" b="1" dirty="0" smtClean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4400" b="1" dirty="0" err="1" smtClean="0">
                <a:solidFill>
                  <a:schemeClr val="accent4">
                    <a:lumMod val="50000"/>
                  </a:schemeClr>
                </a:solidFill>
              </a:rPr>
              <a:t>trình</a:t>
            </a:r>
            <a:r>
              <a:rPr lang="en-US" sz="4400" b="1" dirty="0" smtClean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4400" b="1" dirty="0" err="1" smtClean="0">
                <a:solidFill>
                  <a:schemeClr val="accent4">
                    <a:lumMod val="50000"/>
                  </a:schemeClr>
                </a:solidFill>
              </a:rPr>
              <a:t>với</a:t>
            </a:r>
            <a:r>
              <a:rPr lang="en-US" sz="4400" b="1" dirty="0" smtClean="0">
                <a:solidFill>
                  <a:schemeClr val="accent4">
                    <a:lumMod val="50000"/>
                  </a:schemeClr>
                </a:solidFill>
              </a:rPr>
              <a:t> Python</a:t>
            </a:r>
            <a:endParaRPr lang="vi-VN" sz="4400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9" name="Hộp Văn bản 8">
            <a:extLst>
              <a:ext uri="{FF2B5EF4-FFF2-40B4-BE49-F238E27FC236}">
                <a16:creationId xmlns="" xmlns:a16="http://schemas.microsoft.com/office/drawing/2014/main" id="{2060E391-F591-4436-9D34-A630556CE94A}"/>
              </a:ext>
            </a:extLst>
          </p:cNvPr>
          <p:cNvSpPr txBox="1"/>
          <p:nvPr/>
        </p:nvSpPr>
        <p:spPr>
          <a:xfrm>
            <a:off x="540860" y="1119355"/>
            <a:ext cx="29500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400" dirty="0">
                <a:solidFill>
                  <a:schemeClr val="accent4">
                    <a:lumMod val="50000"/>
                  </a:schemeClr>
                </a:solidFill>
              </a:rPr>
              <a:t>Chủ đề </a:t>
            </a:r>
            <a:r>
              <a:rPr lang="en-US" sz="2400" dirty="0" err="1" smtClean="0">
                <a:solidFill>
                  <a:schemeClr val="accent4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báo</a:t>
            </a:r>
            <a:r>
              <a:rPr lang="en-US" sz="2400" dirty="0" smtClean="0">
                <a:solidFill>
                  <a:schemeClr val="accent4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solidFill>
                  <a:schemeClr val="accent4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cáo</a:t>
            </a:r>
            <a:r>
              <a:rPr lang="vi-VN" sz="2400" dirty="0" smtClean="0">
                <a:solidFill>
                  <a:schemeClr val="accent4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endParaRPr lang="vi-VN" sz="2400" dirty="0">
              <a:solidFill>
                <a:schemeClr val="accent4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Hình chữ nhật 9">
            <a:extLst>
              <a:ext uri="{FF2B5EF4-FFF2-40B4-BE49-F238E27FC236}">
                <a16:creationId xmlns="" xmlns:a16="http://schemas.microsoft.com/office/drawing/2014/main" id="{EA4EF471-C044-45DA-97F1-53F3303110DF}"/>
              </a:ext>
            </a:extLst>
          </p:cNvPr>
          <p:cNvSpPr/>
          <p:nvPr/>
        </p:nvSpPr>
        <p:spPr>
          <a:xfrm>
            <a:off x="775568" y="2713728"/>
            <a:ext cx="4403121" cy="739599"/>
          </a:xfrm>
          <a:prstGeom prst="rect">
            <a:avLst/>
          </a:prstGeom>
          <a:noFill/>
          <a:ln>
            <a:solidFill>
              <a:schemeClr val="accent4">
                <a:lumMod val="50000"/>
                <a:alpha val="0"/>
              </a:schemeClr>
            </a:solidFill>
          </a:ln>
          <a:effectLst>
            <a:reflection stA="0" endPos="650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sz="2400">
              <a:effectLst>
                <a:glow rad="127000">
                  <a:schemeClr val="accent1">
                    <a:alpha val="0"/>
                  </a:schemeClr>
                </a:glow>
              </a:effectLst>
            </a:endParaRPr>
          </a:p>
        </p:txBody>
      </p:sp>
      <p:sp>
        <p:nvSpPr>
          <p:cNvPr id="11" name="Hình chữ nhật 10">
            <a:extLst>
              <a:ext uri="{FF2B5EF4-FFF2-40B4-BE49-F238E27FC236}">
                <a16:creationId xmlns="" xmlns:a16="http://schemas.microsoft.com/office/drawing/2014/main" id="{2AA1ED77-462E-4F4F-B42E-8217F2C409F2}"/>
              </a:ext>
            </a:extLst>
          </p:cNvPr>
          <p:cNvSpPr/>
          <p:nvPr/>
        </p:nvSpPr>
        <p:spPr>
          <a:xfrm>
            <a:off x="716684" y="3630500"/>
            <a:ext cx="3282662" cy="584310"/>
          </a:xfrm>
          <a:prstGeom prst="rect">
            <a:avLst/>
          </a:prstGeom>
          <a:noFill/>
          <a:ln>
            <a:solidFill>
              <a:schemeClr val="accent4">
                <a:lumMod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sz="2400"/>
          </a:p>
        </p:txBody>
      </p:sp>
      <p:sp>
        <p:nvSpPr>
          <p:cNvPr id="12" name="Hình chữ nhật 11">
            <a:extLst>
              <a:ext uri="{FF2B5EF4-FFF2-40B4-BE49-F238E27FC236}">
                <a16:creationId xmlns="" xmlns:a16="http://schemas.microsoft.com/office/drawing/2014/main" id="{89E62C33-B978-4D93-A92C-459F95418B4F}"/>
              </a:ext>
            </a:extLst>
          </p:cNvPr>
          <p:cNvSpPr/>
          <p:nvPr/>
        </p:nvSpPr>
        <p:spPr>
          <a:xfrm>
            <a:off x="713799" y="4325414"/>
            <a:ext cx="4950427" cy="1468045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sz="2400"/>
          </a:p>
        </p:txBody>
      </p:sp>
      <p:sp>
        <p:nvSpPr>
          <p:cNvPr id="23" name="Hộp Văn bản 22">
            <a:extLst>
              <a:ext uri="{FF2B5EF4-FFF2-40B4-BE49-F238E27FC236}">
                <a16:creationId xmlns="" xmlns:a16="http://schemas.microsoft.com/office/drawing/2014/main" id="{2CC0A0B0-7823-4FAE-BE34-F0997F1B0E54}"/>
              </a:ext>
            </a:extLst>
          </p:cNvPr>
          <p:cNvSpPr txBox="1"/>
          <p:nvPr/>
        </p:nvSpPr>
        <p:spPr>
          <a:xfrm>
            <a:off x="834183" y="1992556"/>
            <a:ext cx="30181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4">
                    <a:lumMod val="50000"/>
                  </a:schemeClr>
                </a:solidFill>
              </a:rPr>
              <a:t>1. Ý </a:t>
            </a:r>
            <a:r>
              <a:rPr lang="en-US" sz="2800" b="1" dirty="0" err="1">
                <a:solidFill>
                  <a:schemeClr val="accent4">
                    <a:lumMod val="50000"/>
                  </a:schemeClr>
                </a:solidFill>
              </a:rPr>
              <a:t>tưởng</a:t>
            </a:r>
            <a:r>
              <a:rPr lang="en-US" sz="2800" b="1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2800" b="1" dirty="0" err="1">
                <a:solidFill>
                  <a:schemeClr val="accent4">
                    <a:lumMod val="50000"/>
                  </a:schemeClr>
                </a:solidFill>
              </a:rPr>
              <a:t>dự</a:t>
            </a:r>
            <a:r>
              <a:rPr lang="en-US" sz="2800" b="1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2800" b="1" dirty="0" err="1">
                <a:solidFill>
                  <a:schemeClr val="accent4">
                    <a:lumMod val="50000"/>
                  </a:schemeClr>
                </a:solidFill>
              </a:rPr>
              <a:t>án</a:t>
            </a:r>
            <a:r>
              <a:rPr lang="en-US" sz="2800" b="1" dirty="0">
                <a:solidFill>
                  <a:schemeClr val="accent4">
                    <a:lumMod val="50000"/>
                  </a:schemeClr>
                </a:solidFill>
              </a:rPr>
              <a:t>.</a:t>
            </a:r>
            <a:endParaRPr lang="vi-VN" sz="2800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4" name="Hộp Văn bản 23">
            <a:extLst>
              <a:ext uri="{FF2B5EF4-FFF2-40B4-BE49-F238E27FC236}">
                <a16:creationId xmlns="" xmlns:a16="http://schemas.microsoft.com/office/drawing/2014/main" id="{34749E50-7268-4216-A572-094D737883AA}"/>
              </a:ext>
            </a:extLst>
          </p:cNvPr>
          <p:cNvSpPr txBox="1"/>
          <p:nvPr/>
        </p:nvSpPr>
        <p:spPr>
          <a:xfrm>
            <a:off x="799927" y="2796725"/>
            <a:ext cx="39970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4">
                    <a:lumMod val="50000"/>
                  </a:schemeClr>
                </a:solidFill>
              </a:rPr>
              <a:t>2. </a:t>
            </a:r>
            <a:r>
              <a:rPr lang="en-US" sz="2800" b="1" dirty="0" err="1">
                <a:solidFill>
                  <a:schemeClr val="accent4">
                    <a:lumMod val="50000"/>
                  </a:schemeClr>
                </a:solidFill>
              </a:rPr>
              <a:t>Phương</a:t>
            </a:r>
            <a:r>
              <a:rPr lang="en-US" sz="2800" b="1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2800" b="1" dirty="0" err="1">
                <a:solidFill>
                  <a:schemeClr val="accent4">
                    <a:lumMod val="50000"/>
                  </a:schemeClr>
                </a:solidFill>
              </a:rPr>
              <a:t>pháp</a:t>
            </a:r>
            <a:r>
              <a:rPr lang="en-US" sz="2800" b="1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2800" b="1" dirty="0" err="1">
                <a:solidFill>
                  <a:schemeClr val="accent4">
                    <a:lumMod val="50000"/>
                  </a:schemeClr>
                </a:solidFill>
              </a:rPr>
              <a:t>tiếp</a:t>
            </a:r>
            <a:r>
              <a:rPr lang="en-US" sz="2800" b="1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2800" b="1" dirty="0" err="1">
                <a:solidFill>
                  <a:schemeClr val="accent4">
                    <a:lumMod val="50000"/>
                  </a:schemeClr>
                </a:solidFill>
              </a:rPr>
              <a:t>cận</a:t>
            </a:r>
            <a:r>
              <a:rPr lang="en-US" sz="2800" b="1" dirty="0">
                <a:solidFill>
                  <a:schemeClr val="accent4">
                    <a:lumMod val="50000"/>
                  </a:schemeClr>
                </a:solidFill>
              </a:rPr>
              <a:t>.</a:t>
            </a:r>
            <a:endParaRPr lang="vi-VN" sz="2800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5" name="Hộp Văn bản 24">
            <a:extLst>
              <a:ext uri="{FF2B5EF4-FFF2-40B4-BE49-F238E27FC236}">
                <a16:creationId xmlns="" xmlns:a16="http://schemas.microsoft.com/office/drawing/2014/main" id="{DDFCFCF0-689B-4287-9214-7E0EA398A3DE}"/>
              </a:ext>
            </a:extLst>
          </p:cNvPr>
          <p:cNvSpPr txBox="1"/>
          <p:nvPr/>
        </p:nvSpPr>
        <p:spPr>
          <a:xfrm>
            <a:off x="766788" y="3541636"/>
            <a:ext cx="51411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4">
                    <a:lumMod val="50000"/>
                  </a:schemeClr>
                </a:solidFill>
              </a:rPr>
              <a:t>3. </a:t>
            </a:r>
            <a:r>
              <a:rPr lang="en-US" sz="2800" b="1" dirty="0" err="1">
                <a:solidFill>
                  <a:schemeClr val="accent4">
                    <a:lumMod val="50000"/>
                  </a:schemeClr>
                </a:solidFill>
              </a:rPr>
              <a:t>Các</a:t>
            </a:r>
            <a:r>
              <a:rPr lang="en-US" sz="2800" b="1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2800" b="1" dirty="0" err="1">
                <a:solidFill>
                  <a:schemeClr val="accent4">
                    <a:lumMod val="50000"/>
                  </a:schemeClr>
                </a:solidFill>
              </a:rPr>
              <a:t>bước</a:t>
            </a:r>
            <a:r>
              <a:rPr lang="en-US" sz="2800" b="1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2800" b="1" dirty="0" err="1">
                <a:solidFill>
                  <a:schemeClr val="accent4">
                    <a:lumMod val="50000"/>
                  </a:schemeClr>
                </a:solidFill>
              </a:rPr>
              <a:t>tiến</a:t>
            </a:r>
            <a:r>
              <a:rPr lang="en-US" sz="2800" b="1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2800" b="1" dirty="0" err="1">
                <a:solidFill>
                  <a:schemeClr val="accent4">
                    <a:lumMod val="50000"/>
                  </a:schemeClr>
                </a:solidFill>
              </a:rPr>
              <a:t>hành</a:t>
            </a:r>
            <a:r>
              <a:rPr lang="en-US" sz="2800" b="1" dirty="0">
                <a:solidFill>
                  <a:schemeClr val="accent4">
                    <a:lumMod val="50000"/>
                  </a:schemeClr>
                </a:solidFill>
              </a:rPr>
              <a:t>.</a:t>
            </a:r>
            <a:endParaRPr lang="vi-VN" sz="2800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6" name="Hộp Văn bản 25">
            <a:extLst>
              <a:ext uri="{FF2B5EF4-FFF2-40B4-BE49-F238E27FC236}">
                <a16:creationId xmlns="" xmlns:a16="http://schemas.microsoft.com/office/drawing/2014/main" id="{310C9CB0-226E-4949-803B-6B29487E479A}"/>
              </a:ext>
            </a:extLst>
          </p:cNvPr>
          <p:cNvSpPr txBox="1"/>
          <p:nvPr/>
        </p:nvSpPr>
        <p:spPr>
          <a:xfrm>
            <a:off x="797043" y="4447990"/>
            <a:ext cx="25787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4. </a:t>
            </a:r>
            <a:r>
              <a:rPr lang="en-US" sz="2800" b="1" dirty="0" err="1">
                <a:solidFill>
                  <a:schemeClr val="accent4">
                    <a:lumMod val="20000"/>
                    <a:lumOff val="80000"/>
                  </a:schemeClr>
                </a:solidFill>
              </a:rPr>
              <a:t>Kết</a:t>
            </a:r>
            <a:r>
              <a:rPr lang="en-US" sz="28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2800" b="1" dirty="0" err="1">
                <a:solidFill>
                  <a:schemeClr val="accent4">
                    <a:lumMod val="20000"/>
                    <a:lumOff val="80000"/>
                  </a:schemeClr>
                </a:solidFill>
              </a:rPr>
              <a:t>luận</a:t>
            </a:r>
            <a:r>
              <a:rPr lang="en-US" sz="28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.</a:t>
            </a:r>
            <a:endParaRPr lang="vi-VN" sz="2800" b="1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7" name="Hộp Văn bản 26">
            <a:extLst>
              <a:ext uri="{FF2B5EF4-FFF2-40B4-BE49-F238E27FC236}">
                <a16:creationId xmlns="" xmlns:a16="http://schemas.microsoft.com/office/drawing/2014/main" id="{393C51BA-D0B3-4119-8089-A995D6987013}"/>
              </a:ext>
            </a:extLst>
          </p:cNvPr>
          <p:cNvSpPr txBox="1"/>
          <p:nvPr/>
        </p:nvSpPr>
        <p:spPr>
          <a:xfrm>
            <a:off x="2949853" y="2374812"/>
            <a:ext cx="3405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>
                <a:solidFill>
                  <a:schemeClr val="accent4">
                    <a:lumMod val="20000"/>
                    <a:lumOff val="80000"/>
                    <a:alpha val="0"/>
                  </a:schemeClr>
                </a:solidFill>
              </a:rPr>
              <a:t>Ghi chú Nội dung 1</a:t>
            </a:r>
          </a:p>
        </p:txBody>
      </p:sp>
      <p:grpSp>
        <p:nvGrpSpPr>
          <p:cNvPr id="4" name="Nhóm 3">
            <a:extLst>
              <a:ext uri="{FF2B5EF4-FFF2-40B4-BE49-F238E27FC236}">
                <a16:creationId xmlns="" xmlns:a16="http://schemas.microsoft.com/office/drawing/2014/main" id="{232C907E-020A-47EA-AF82-142E3C338A02}"/>
              </a:ext>
            </a:extLst>
          </p:cNvPr>
          <p:cNvGrpSpPr/>
          <p:nvPr/>
        </p:nvGrpSpPr>
        <p:grpSpPr>
          <a:xfrm>
            <a:off x="857757" y="7550638"/>
            <a:ext cx="1945825" cy="2432892"/>
            <a:chOff x="6157424" y="8324361"/>
            <a:chExt cx="1945825" cy="2432892"/>
          </a:xfrm>
        </p:grpSpPr>
        <p:sp>
          <p:nvSpPr>
            <p:cNvPr id="29" name="Hình chữ nhật 28">
              <a:extLst>
                <a:ext uri="{FF2B5EF4-FFF2-40B4-BE49-F238E27FC236}">
                  <a16:creationId xmlns="" xmlns:a16="http://schemas.microsoft.com/office/drawing/2014/main" id="{D3B82A6F-2661-4721-A73F-CC0267F7B8F2}"/>
                </a:ext>
              </a:extLst>
            </p:cNvPr>
            <p:cNvSpPr/>
            <p:nvPr/>
          </p:nvSpPr>
          <p:spPr>
            <a:xfrm>
              <a:off x="6273704" y="8433792"/>
              <a:ext cx="1829545" cy="2323461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32" name="Hình chữ nhật 31">
              <a:extLst>
                <a:ext uri="{FF2B5EF4-FFF2-40B4-BE49-F238E27FC236}">
                  <a16:creationId xmlns="" xmlns:a16="http://schemas.microsoft.com/office/drawing/2014/main" id="{1C4792B1-67B1-4802-BAEE-EB4E36758E5B}"/>
                </a:ext>
              </a:extLst>
            </p:cNvPr>
            <p:cNvSpPr/>
            <p:nvPr/>
          </p:nvSpPr>
          <p:spPr>
            <a:xfrm>
              <a:off x="6157424" y="8324361"/>
              <a:ext cx="1829545" cy="2323461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grpSp>
        <p:nvGrpSpPr>
          <p:cNvPr id="13" name="Nhóm 12">
            <a:extLst>
              <a:ext uri="{FF2B5EF4-FFF2-40B4-BE49-F238E27FC236}">
                <a16:creationId xmlns="" xmlns:a16="http://schemas.microsoft.com/office/drawing/2014/main" id="{C093AAA8-6BB7-4AA6-81E2-C7D94BFF849B}"/>
              </a:ext>
            </a:extLst>
          </p:cNvPr>
          <p:cNvGrpSpPr/>
          <p:nvPr/>
        </p:nvGrpSpPr>
        <p:grpSpPr>
          <a:xfrm>
            <a:off x="6527776" y="7310841"/>
            <a:ext cx="2502884" cy="3286524"/>
            <a:chOff x="14657233" y="3799154"/>
            <a:chExt cx="2210549" cy="2638295"/>
          </a:xfrm>
        </p:grpSpPr>
        <p:sp>
          <p:nvSpPr>
            <p:cNvPr id="31" name="Hình chữ nhật 30">
              <a:extLst>
                <a:ext uri="{FF2B5EF4-FFF2-40B4-BE49-F238E27FC236}">
                  <a16:creationId xmlns="" xmlns:a16="http://schemas.microsoft.com/office/drawing/2014/main" id="{B6817FDE-6008-4EFA-A080-DF28713CAE78}"/>
                </a:ext>
              </a:extLst>
            </p:cNvPr>
            <p:cNvSpPr/>
            <p:nvPr/>
          </p:nvSpPr>
          <p:spPr>
            <a:xfrm>
              <a:off x="14773511" y="3908585"/>
              <a:ext cx="2094271" cy="2528864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33" name="Hình chữ nhật 32">
              <a:extLst>
                <a:ext uri="{FF2B5EF4-FFF2-40B4-BE49-F238E27FC236}">
                  <a16:creationId xmlns="" xmlns:a16="http://schemas.microsoft.com/office/drawing/2014/main" id="{0240131B-C808-4AD9-B8AB-399CDBA00D22}"/>
                </a:ext>
              </a:extLst>
            </p:cNvPr>
            <p:cNvSpPr/>
            <p:nvPr/>
          </p:nvSpPr>
          <p:spPr>
            <a:xfrm>
              <a:off x="14657233" y="3799154"/>
              <a:ext cx="2094271" cy="2528864"/>
            </a:xfrm>
            <a:prstGeom prst="rect">
              <a:avLst/>
            </a:prstGeom>
            <a:solidFill>
              <a:srgbClr val="81D6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grpSp>
        <p:nvGrpSpPr>
          <p:cNvPr id="14" name="Nhóm 13">
            <a:extLst>
              <a:ext uri="{FF2B5EF4-FFF2-40B4-BE49-F238E27FC236}">
                <a16:creationId xmlns="" xmlns:a16="http://schemas.microsoft.com/office/drawing/2014/main" id="{90B1A890-DD9C-4B78-B362-072DE909D9FD}"/>
              </a:ext>
            </a:extLst>
          </p:cNvPr>
          <p:cNvGrpSpPr/>
          <p:nvPr/>
        </p:nvGrpSpPr>
        <p:grpSpPr>
          <a:xfrm>
            <a:off x="7019979" y="1468763"/>
            <a:ext cx="4314264" cy="4788046"/>
            <a:chOff x="17655688" y="3808577"/>
            <a:chExt cx="2210551" cy="2655924"/>
          </a:xfrm>
        </p:grpSpPr>
        <p:sp>
          <p:nvSpPr>
            <p:cNvPr id="30" name="Hình chữ nhật 29">
              <a:extLst>
                <a:ext uri="{FF2B5EF4-FFF2-40B4-BE49-F238E27FC236}">
                  <a16:creationId xmlns="" xmlns:a16="http://schemas.microsoft.com/office/drawing/2014/main" id="{AC02F53D-4E01-41F0-9942-BBA2F94BCE02}"/>
                </a:ext>
              </a:extLst>
            </p:cNvPr>
            <p:cNvSpPr/>
            <p:nvPr/>
          </p:nvSpPr>
          <p:spPr>
            <a:xfrm>
              <a:off x="17771968" y="3935637"/>
              <a:ext cx="2094271" cy="2528864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34" name="Hình chữ nhật 33">
              <a:extLst>
                <a:ext uri="{FF2B5EF4-FFF2-40B4-BE49-F238E27FC236}">
                  <a16:creationId xmlns="" xmlns:a16="http://schemas.microsoft.com/office/drawing/2014/main" id="{6FD778D3-E8F9-4061-A893-0EB77F8BD347}"/>
                </a:ext>
              </a:extLst>
            </p:cNvPr>
            <p:cNvSpPr/>
            <p:nvPr/>
          </p:nvSpPr>
          <p:spPr>
            <a:xfrm>
              <a:off x="17655688" y="3808577"/>
              <a:ext cx="2094271" cy="252886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grpSp>
        <p:nvGrpSpPr>
          <p:cNvPr id="2" name="Nhóm 1">
            <a:extLst>
              <a:ext uri="{FF2B5EF4-FFF2-40B4-BE49-F238E27FC236}">
                <a16:creationId xmlns="" xmlns:a16="http://schemas.microsoft.com/office/drawing/2014/main" id="{C4D72CB4-8490-46C4-9BA2-71E17476F8ED}"/>
              </a:ext>
            </a:extLst>
          </p:cNvPr>
          <p:cNvGrpSpPr/>
          <p:nvPr/>
        </p:nvGrpSpPr>
        <p:grpSpPr>
          <a:xfrm>
            <a:off x="3569955" y="7220141"/>
            <a:ext cx="2094271" cy="2796662"/>
            <a:chOff x="6548090" y="1175972"/>
            <a:chExt cx="4358030" cy="5293547"/>
          </a:xfrm>
        </p:grpSpPr>
        <p:sp>
          <p:nvSpPr>
            <p:cNvPr id="35" name="Hình chữ nhật 34">
              <a:extLst>
                <a:ext uri="{FF2B5EF4-FFF2-40B4-BE49-F238E27FC236}">
                  <a16:creationId xmlns="" xmlns:a16="http://schemas.microsoft.com/office/drawing/2014/main" id="{41ADC443-77C8-4AA8-9802-B066223014D5}"/>
                </a:ext>
              </a:extLst>
            </p:cNvPr>
            <p:cNvSpPr/>
            <p:nvPr/>
          </p:nvSpPr>
          <p:spPr>
            <a:xfrm>
              <a:off x="6664368" y="1347650"/>
              <a:ext cx="4241752" cy="5121869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36" name="Hình chữ nhật 35">
              <a:extLst>
                <a:ext uri="{FF2B5EF4-FFF2-40B4-BE49-F238E27FC236}">
                  <a16:creationId xmlns="" xmlns:a16="http://schemas.microsoft.com/office/drawing/2014/main" id="{AEADC8B8-A774-4AA8-940F-DAB0C9109561}"/>
                </a:ext>
              </a:extLst>
            </p:cNvPr>
            <p:cNvSpPr/>
            <p:nvPr/>
          </p:nvSpPr>
          <p:spPr>
            <a:xfrm>
              <a:off x="6548090" y="1175972"/>
              <a:ext cx="4241752" cy="512186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sp>
        <p:nvSpPr>
          <p:cNvPr id="37" name="Hộp Văn bản 36">
            <a:extLst>
              <a:ext uri="{FF2B5EF4-FFF2-40B4-BE49-F238E27FC236}">
                <a16:creationId xmlns="" xmlns:a16="http://schemas.microsoft.com/office/drawing/2014/main" id="{B2C245B5-DE1B-465C-83E1-76E02F4B960D}"/>
              </a:ext>
            </a:extLst>
          </p:cNvPr>
          <p:cNvSpPr txBox="1"/>
          <p:nvPr/>
        </p:nvSpPr>
        <p:spPr>
          <a:xfrm>
            <a:off x="2486413" y="3244334"/>
            <a:ext cx="3405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>
                <a:solidFill>
                  <a:schemeClr val="accent4">
                    <a:lumMod val="20000"/>
                    <a:lumOff val="80000"/>
                    <a:alpha val="0"/>
                  </a:schemeClr>
                </a:solidFill>
              </a:rPr>
              <a:t>Ghi chú Nội dung 2</a:t>
            </a:r>
          </a:p>
        </p:txBody>
      </p:sp>
      <p:pic>
        <p:nvPicPr>
          <p:cNvPr id="3" name="Hình ảnh 2">
            <a:extLst>
              <a:ext uri="{FF2B5EF4-FFF2-40B4-BE49-F238E27FC236}">
                <a16:creationId xmlns="" xmlns:a16="http://schemas.microsoft.com/office/drawing/2014/main" id="{83F46E3E-9597-4E98-A9B3-5D6333353A6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alphaModFix amt="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27454">
            <a:off x="4191901" y="2283338"/>
            <a:ext cx="723931" cy="723931"/>
          </a:xfrm>
          <a:prstGeom prst="rect">
            <a:avLst/>
          </a:prstGeom>
        </p:spPr>
      </p:pic>
      <p:pic>
        <p:nvPicPr>
          <p:cNvPr id="38" name="Hình ảnh 37" descr="Ảnh có chứa đồ họa véc-tơ&#10;&#10;Mô tả được tạo tự động">
            <a:extLst>
              <a:ext uri="{FF2B5EF4-FFF2-40B4-BE49-F238E27FC236}">
                <a16:creationId xmlns="" xmlns:a16="http://schemas.microsoft.com/office/drawing/2014/main" id="{DDC4D7B8-78B2-4C2C-8263-3EDBC6692BF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alphaModFix amt="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36100">
            <a:off x="4704816" y="1750472"/>
            <a:ext cx="829979" cy="829979"/>
          </a:xfrm>
          <a:prstGeom prst="rect">
            <a:avLst/>
          </a:prstGeom>
        </p:spPr>
      </p:pic>
      <p:pic>
        <p:nvPicPr>
          <p:cNvPr id="16" name="Hình ảnh 15" descr="Ảnh có chứa văn bản, đồ họa véc-tơ&#10;&#10;Mô tả được tạo tự động">
            <a:extLst>
              <a:ext uri="{FF2B5EF4-FFF2-40B4-BE49-F238E27FC236}">
                <a16:creationId xmlns="" xmlns:a16="http://schemas.microsoft.com/office/drawing/2014/main" id="{5A42A667-E344-4461-A3D0-BEACBFD4C17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alphaModFix amt="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94794">
            <a:off x="4157654" y="3707535"/>
            <a:ext cx="940437" cy="940437"/>
          </a:xfrm>
          <a:prstGeom prst="rect">
            <a:avLst/>
          </a:prstGeom>
        </p:spPr>
      </p:pic>
      <p:sp>
        <p:nvSpPr>
          <p:cNvPr id="40" name="Hộp Văn bản 39">
            <a:extLst>
              <a:ext uri="{FF2B5EF4-FFF2-40B4-BE49-F238E27FC236}">
                <a16:creationId xmlns="" xmlns:a16="http://schemas.microsoft.com/office/drawing/2014/main" id="{BE028D20-D0EB-474F-9C55-9178FF93A973}"/>
              </a:ext>
            </a:extLst>
          </p:cNvPr>
          <p:cNvSpPr txBox="1"/>
          <p:nvPr/>
        </p:nvSpPr>
        <p:spPr>
          <a:xfrm>
            <a:off x="2256389" y="4259665"/>
            <a:ext cx="3405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>
                <a:solidFill>
                  <a:schemeClr val="accent4">
                    <a:lumMod val="20000"/>
                    <a:lumOff val="80000"/>
                    <a:alpha val="0"/>
                  </a:schemeClr>
                </a:solidFill>
              </a:rPr>
              <a:t>Ghi chú Nội dung 3</a:t>
            </a:r>
          </a:p>
        </p:txBody>
      </p:sp>
      <p:sp>
        <p:nvSpPr>
          <p:cNvPr id="46" name="Hình Bầu dục 45">
            <a:extLst>
              <a:ext uri="{FF2B5EF4-FFF2-40B4-BE49-F238E27FC236}">
                <a16:creationId xmlns="" xmlns:a16="http://schemas.microsoft.com/office/drawing/2014/main" id="{D3C2A5C0-D647-456C-8073-51545FEA31B0}"/>
              </a:ext>
            </a:extLst>
          </p:cNvPr>
          <p:cNvSpPr/>
          <p:nvPr/>
        </p:nvSpPr>
        <p:spPr>
          <a:xfrm>
            <a:off x="586686" y="8126525"/>
            <a:ext cx="1515036" cy="1452447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7" name="Hình Bầu dục 46">
            <a:extLst>
              <a:ext uri="{FF2B5EF4-FFF2-40B4-BE49-F238E27FC236}">
                <a16:creationId xmlns="" xmlns:a16="http://schemas.microsoft.com/office/drawing/2014/main" id="{7AB0C9C4-7E44-4E34-A0CB-FC6986F70817}"/>
              </a:ext>
            </a:extLst>
          </p:cNvPr>
          <p:cNvSpPr/>
          <p:nvPr/>
        </p:nvSpPr>
        <p:spPr>
          <a:xfrm>
            <a:off x="9808864" y="20466630"/>
            <a:ext cx="1515036" cy="1452447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8" name="Hình Bầu dục 47">
            <a:extLst>
              <a:ext uri="{FF2B5EF4-FFF2-40B4-BE49-F238E27FC236}">
                <a16:creationId xmlns="" xmlns:a16="http://schemas.microsoft.com/office/drawing/2014/main" id="{98E187CB-5A76-4F04-8DEA-1F738F7FFEF1}"/>
              </a:ext>
            </a:extLst>
          </p:cNvPr>
          <p:cNvSpPr/>
          <p:nvPr/>
        </p:nvSpPr>
        <p:spPr>
          <a:xfrm>
            <a:off x="9983693" y="12264189"/>
            <a:ext cx="1073459" cy="1037224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9" name="Hình Bầu dục 48">
            <a:extLst>
              <a:ext uri="{FF2B5EF4-FFF2-40B4-BE49-F238E27FC236}">
                <a16:creationId xmlns="" xmlns:a16="http://schemas.microsoft.com/office/drawing/2014/main" id="{B2060BBC-C4F4-49F0-AD1B-5A5373D501CA}"/>
              </a:ext>
            </a:extLst>
          </p:cNvPr>
          <p:cNvSpPr/>
          <p:nvPr/>
        </p:nvSpPr>
        <p:spPr>
          <a:xfrm>
            <a:off x="783754" y="18200151"/>
            <a:ext cx="985499" cy="923838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A4E96C84-C7BE-4536-B7BB-D49B37B11523}"/>
              </a:ext>
            </a:extLst>
          </p:cNvPr>
          <p:cNvSpPr txBox="1"/>
          <p:nvPr/>
        </p:nvSpPr>
        <p:spPr>
          <a:xfrm>
            <a:off x="7063549" y="2196311"/>
            <a:ext cx="412240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800" dirty="0" err="1"/>
              <a:t>Ưu</a:t>
            </a:r>
            <a:r>
              <a:rPr lang="en-US" sz="2800" dirty="0"/>
              <a:t>, </a:t>
            </a:r>
            <a:r>
              <a:rPr lang="en-US" sz="2800" dirty="0" err="1"/>
              <a:t>nhược</a:t>
            </a:r>
            <a:r>
              <a:rPr lang="en-US" sz="2800" dirty="0"/>
              <a:t> </a:t>
            </a:r>
            <a:r>
              <a:rPr lang="en-US" sz="2800" dirty="0" err="1"/>
              <a:t>điểm</a:t>
            </a:r>
            <a:r>
              <a:rPr lang="en-US" sz="2800" dirty="0"/>
              <a:t> </a:t>
            </a:r>
            <a:r>
              <a:rPr lang="en-US" sz="2800" dirty="0" err="1"/>
              <a:t>của</a:t>
            </a:r>
            <a:r>
              <a:rPr lang="en-US" sz="2800" dirty="0"/>
              <a:t> </a:t>
            </a:r>
            <a:r>
              <a:rPr lang="en-US" sz="2800" dirty="0" err="1"/>
              <a:t>dự</a:t>
            </a:r>
            <a:r>
              <a:rPr lang="en-US" sz="2800" dirty="0"/>
              <a:t> </a:t>
            </a:r>
            <a:r>
              <a:rPr lang="en-US" sz="2800" dirty="0" err="1"/>
              <a:t>án</a:t>
            </a:r>
            <a:r>
              <a:rPr lang="en-US" sz="2800" dirty="0"/>
              <a:t> </a:t>
            </a:r>
            <a:r>
              <a:rPr lang="en-US" sz="2800" dirty="0" err="1"/>
              <a:t>sau</a:t>
            </a:r>
            <a:r>
              <a:rPr lang="en-US" sz="2800" dirty="0"/>
              <a:t> </a:t>
            </a:r>
            <a:r>
              <a:rPr lang="en-US" sz="2800" dirty="0" err="1"/>
              <a:t>khi</a:t>
            </a:r>
            <a:r>
              <a:rPr lang="en-US" sz="2800" dirty="0"/>
              <a:t> </a:t>
            </a:r>
            <a:r>
              <a:rPr lang="en-US" sz="2800" dirty="0" err="1"/>
              <a:t>thực</a:t>
            </a:r>
            <a:r>
              <a:rPr lang="en-US" sz="2800" dirty="0"/>
              <a:t> </a:t>
            </a:r>
            <a:r>
              <a:rPr lang="en-US" sz="2800" dirty="0" err="1"/>
              <a:t>hiện</a:t>
            </a:r>
            <a:r>
              <a:rPr lang="en-US" sz="2800" dirty="0"/>
              <a:t>.</a:t>
            </a:r>
          </a:p>
          <a:p>
            <a:pPr marL="285750" indent="-285750">
              <a:buFontTx/>
              <a:buChar char="-"/>
            </a:pPr>
            <a:endParaRPr lang="en-US" sz="2800" dirty="0"/>
          </a:p>
          <a:p>
            <a:pPr marL="285750" indent="-285750">
              <a:buFontTx/>
              <a:buChar char="-"/>
            </a:pPr>
            <a:r>
              <a:rPr lang="en-US" sz="2800" dirty="0" err="1"/>
              <a:t>Kết</a:t>
            </a:r>
            <a:r>
              <a:rPr lang="en-US" sz="2800" dirty="0"/>
              <a:t> </a:t>
            </a:r>
            <a:r>
              <a:rPr lang="en-US" sz="2800" dirty="0" err="1"/>
              <a:t>quả</a:t>
            </a:r>
            <a:r>
              <a:rPr lang="en-US" sz="2800" dirty="0"/>
              <a:t> </a:t>
            </a:r>
            <a:r>
              <a:rPr lang="en-US" sz="2800" dirty="0" err="1"/>
              <a:t>nhóm</a:t>
            </a:r>
            <a:r>
              <a:rPr lang="en-US" sz="2800" dirty="0"/>
              <a:t> </a:t>
            </a:r>
            <a:r>
              <a:rPr lang="en-US" sz="2800" dirty="0" err="1"/>
              <a:t>đạt</a:t>
            </a:r>
            <a:r>
              <a:rPr lang="en-US" sz="2800" dirty="0"/>
              <a:t> </a:t>
            </a:r>
            <a:r>
              <a:rPr lang="en-US" sz="2800" dirty="0" err="1"/>
              <a:t>được</a:t>
            </a:r>
            <a:r>
              <a:rPr lang="en-US" sz="2800" dirty="0"/>
              <a:t>.</a:t>
            </a:r>
          </a:p>
          <a:p>
            <a:pPr marL="285750" indent="-285750">
              <a:buFontTx/>
              <a:buChar char="-"/>
            </a:pPr>
            <a:endParaRPr lang="en-US" sz="2800" dirty="0"/>
          </a:p>
          <a:p>
            <a:pPr marL="285750" indent="-285750">
              <a:buFontTx/>
              <a:buChar char="-"/>
            </a:pPr>
            <a:r>
              <a:rPr lang="en-US" sz="2800" dirty="0" err="1"/>
              <a:t>Hướng</a:t>
            </a:r>
            <a:r>
              <a:rPr lang="en-US" sz="2800" dirty="0"/>
              <a:t> </a:t>
            </a:r>
            <a:r>
              <a:rPr lang="en-US" sz="2800" dirty="0" err="1"/>
              <a:t>phát</a:t>
            </a:r>
            <a:r>
              <a:rPr lang="en-US" sz="2800" dirty="0"/>
              <a:t> </a:t>
            </a:r>
            <a:r>
              <a:rPr lang="en-US" sz="2800" dirty="0" err="1"/>
              <a:t>triển</a:t>
            </a:r>
            <a:r>
              <a:rPr lang="en-US" sz="2800" dirty="0"/>
              <a:t>.</a:t>
            </a:r>
          </a:p>
        </p:txBody>
      </p:sp>
      <p:pic>
        <p:nvPicPr>
          <p:cNvPr id="3074" name="Picture 2" descr="Bootstrap Icons · Official open source SVG icon library for Bootstrap">
            <a:extLst>
              <a:ext uri="{FF2B5EF4-FFF2-40B4-BE49-F238E27FC236}">
                <a16:creationId xmlns="" xmlns:a16="http://schemas.microsoft.com/office/drawing/2014/main" id="{F04DC612-7002-42F8-98CC-AAE1F369A4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6587" y="3953517"/>
            <a:ext cx="2155527" cy="1628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510647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2004</TotalTime>
  <Words>1195</Words>
  <Application>Microsoft Office PowerPoint</Application>
  <PresentationFormat>Custom</PresentationFormat>
  <Paragraphs>172</Paragraphs>
  <Slides>22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3. Các bước tiến hành:</vt:lpstr>
      <vt:lpstr>3. Các bước tiến hành: Demo.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Bản trình bày PowerPoint</dc:title>
  <dc:creator>Công Nguyễn Thành</dc:creator>
  <cp:lastModifiedBy>Hung</cp:lastModifiedBy>
  <cp:revision>33</cp:revision>
  <dcterms:created xsi:type="dcterms:W3CDTF">2021-10-30T08:41:15Z</dcterms:created>
  <dcterms:modified xsi:type="dcterms:W3CDTF">2021-11-30T23:20:44Z</dcterms:modified>
</cp:coreProperties>
</file>